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439" r:id="rId2"/>
    <p:sldId id="477" r:id="rId3"/>
    <p:sldId id="494" r:id="rId4"/>
    <p:sldId id="256" r:id="rId5"/>
    <p:sldId id="432" r:id="rId6"/>
    <p:sldId id="471" r:id="rId7"/>
    <p:sldId id="474" r:id="rId8"/>
    <p:sldId id="470" r:id="rId9"/>
    <p:sldId id="478" r:id="rId10"/>
    <p:sldId id="480" r:id="rId11"/>
    <p:sldId id="479" r:id="rId12"/>
    <p:sldId id="505" r:id="rId13"/>
    <p:sldId id="506" r:id="rId14"/>
    <p:sldId id="495" r:id="rId15"/>
    <p:sldId id="497" r:id="rId16"/>
    <p:sldId id="498" r:id="rId17"/>
    <p:sldId id="499" r:id="rId18"/>
    <p:sldId id="501" r:id="rId19"/>
    <p:sldId id="502" r:id="rId20"/>
    <p:sldId id="508" r:id="rId21"/>
    <p:sldId id="507" r:id="rId22"/>
    <p:sldId id="509" r:id="rId23"/>
    <p:sldId id="510" r:id="rId24"/>
    <p:sldId id="512" r:id="rId25"/>
    <p:sldId id="475" r:id="rId26"/>
    <p:sldId id="485" r:id="rId27"/>
    <p:sldId id="263" r:id="rId28"/>
    <p:sldId id="454" r:id="rId29"/>
    <p:sldId id="267" r:id="rId30"/>
    <p:sldId id="268" r:id="rId31"/>
    <p:sldId id="444" r:id="rId32"/>
    <p:sldId id="488" r:id="rId33"/>
    <p:sldId id="489" r:id="rId34"/>
    <p:sldId id="491" r:id="rId35"/>
    <p:sldId id="492" r:id="rId36"/>
    <p:sldId id="483" r:id="rId37"/>
    <p:sldId id="266" r:id="rId38"/>
    <p:sldId id="482" r:id="rId39"/>
    <p:sldId id="450" r:id="rId40"/>
    <p:sldId id="338" r:id="rId41"/>
    <p:sldId id="469" r:id="rId42"/>
    <p:sldId id="337" r:id="rId43"/>
    <p:sldId id="261" r:id="rId44"/>
    <p:sldId id="442" r:id="rId45"/>
    <p:sldId id="486" r:id="rId46"/>
    <p:sldId id="514" r:id="rId47"/>
    <p:sldId id="515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CC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697" autoAdjust="0"/>
  </p:normalViewPr>
  <p:slideViewPr>
    <p:cSldViewPr snapToObjects="1">
      <p:cViewPr varScale="1">
        <p:scale>
          <a:sx n="94" d="100"/>
          <a:sy n="94" d="100"/>
        </p:scale>
        <p:origin x="-1488" y="-96"/>
      </p:cViewPr>
      <p:guideLst>
        <p:guide orient="horz" pos="17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mailto:qcqu@ustc.edu.cn" TargetMode="External"/><Relationship Id="rId2" Type="http://schemas.openxmlformats.org/officeDocument/2006/relationships/hyperlink" Target="http://www.nextlib.cn/" TargetMode="External"/><Relationship Id="rId1" Type="http://schemas.openxmlformats.org/officeDocument/2006/relationships/hyperlink" Target="http://www.anhui.superlib.net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Tel:63602330-601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mailto:qcqu@ustc.edu.cn" TargetMode="External"/><Relationship Id="rId2" Type="http://schemas.openxmlformats.org/officeDocument/2006/relationships/hyperlink" Target="http://www.nextlib.cn/" TargetMode="External"/><Relationship Id="rId1" Type="http://schemas.openxmlformats.org/officeDocument/2006/relationships/hyperlink" Target="http://www.anhui.superlib.net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Tel:63602330-601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26D64C-8597-4255-B15B-F5A89F13E3BA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/>
      <dgm:spPr/>
      <dgm:t>
        <a:bodyPr/>
        <a:lstStyle/>
        <a:p>
          <a:endParaRPr lang="zh-CN" altLang="en-US"/>
        </a:p>
      </dgm:t>
    </dgm:pt>
    <dgm:pt modelId="{F0809DBC-D653-47E1-A071-5F0A38DA33B2}">
      <dgm:prSet custT="1"/>
      <dgm:spPr/>
      <dgm:t>
        <a:bodyPr/>
        <a:lstStyle/>
        <a:p>
          <a:pPr rtl="0"/>
          <a:r>
            <a:rPr lang="zh-CN" sz="2000" b="0" dirty="0" smtClean="0">
              <a:latin typeface="微软雅黑" pitchFamily="34" charset="-122"/>
              <a:ea typeface="微软雅黑" pitchFamily="34" charset="-122"/>
            </a:rPr>
            <a:t>中文图书</a:t>
          </a:r>
          <a:r>
            <a:rPr lang="en-US" sz="2000" b="0" dirty="0" smtClean="0">
              <a:latin typeface="微软雅黑" pitchFamily="34" charset="-122"/>
              <a:ea typeface="微软雅黑" pitchFamily="34" charset="-122"/>
            </a:rPr>
            <a:t>7</a:t>
          </a:r>
          <a:r>
            <a:rPr lang="zh-CN" sz="2000" b="0" dirty="0" smtClean="0">
              <a:latin typeface="微软雅黑" pitchFamily="34" charset="-122"/>
              <a:ea typeface="微软雅黑" pitchFamily="34" charset="-122"/>
            </a:rPr>
            <a:t>万种，外文图书</a:t>
          </a:r>
          <a:r>
            <a:rPr lang="en-US" sz="2000" b="0" dirty="0" smtClean="0">
              <a:latin typeface="微软雅黑" pitchFamily="34" charset="-122"/>
              <a:ea typeface="微软雅黑" pitchFamily="34" charset="-122"/>
            </a:rPr>
            <a:t>2500</a:t>
          </a:r>
          <a:r>
            <a:rPr lang="zh-CN" sz="2000" b="0" dirty="0" smtClean="0">
              <a:latin typeface="微软雅黑" pitchFamily="34" charset="-122"/>
              <a:ea typeface="微软雅黑" pitchFamily="34" charset="-122"/>
            </a:rPr>
            <a:t>种，年展示品种达到中文图书</a:t>
          </a:r>
          <a:r>
            <a:rPr lang="en-US" sz="2000" b="0" dirty="0" smtClean="0">
              <a:latin typeface="微软雅黑" pitchFamily="34" charset="-122"/>
              <a:ea typeface="微软雅黑" pitchFamily="34" charset="-122"/>
            </a:rPr>
            <a:t>15</a:t>
          </a:r>
          <a:r>
            <a:rPr lang="zh-CN" sz="2000" b="0" dirty="0" smtClean="0">
              <a:latin typeface="微软雅黑" pitchFamily="34" charset="-122"/>
              <a:ea typeface="微软雅黑" pitchFamily="34" charset="-122"/>
            </a:rPr>
            <a:t>万种，外文图书</a:t>
          </a:r>
          <a:r>
            <a:rPr lang="en-US" sz="2000" b="0" dirty="0" smtClean="0">
              <a:latin typeface="微软雅黑" pitchFamily="34" charset="-122"/>
              <a:ea typeface="微软雅黑" pitchFamily="34" charset="-122"/>
            </a:rPr>
            <a:t>5000</a:t>
          </a:r>
          <a:r>
            <a:rPr lang="zh-CN" sz="2000" b="0" dirty="0" smtClean="0">
              <a:latin typeface="微软雅黑" pitchFamily="34" charset="-122"/>
              <a:ea typeface="微软雅黑" pitchFamily="34" charset="-122"/>
            </a:rPr>
            <a:t>种</a:t>
          </a:r>
          <a:endParaRPr lang="zh-CN" sz="2000" b="0" dirty="0">
            <a:latin typeface="微软雅黑" pitchFamily="34" charset="-122"/>
            <a:ea typeface="微软雅黑" pitchFamily="34" charset="-122"/>
          </a:endParaRPr>
        </a:p>
      </dgm:t>
    </dgm:pt>
    <dgm:pt modelId="{6ADDA395-2239-434E-8EBA-43C7531D86E6}" type="parTrans" cxnId="{5929D4A1-41C4-4C66-8B99-D6684E4FE78C}">
      <dgm:prSet/>
      <dgm:spPr/>
      <dgm:t>
        <a:bodyPr/>
        <a:lstStyle/>
        <a:p>
          <a:endParaRPr lang="zh-CN" altLang="en-US"/>
        </a:p>
      </dgm:t>
    </dgm:pt>
    <dgm:pt modelId="{75B5E4E8-4450-4625-9E1E-9D5D8C10D185}" type="sibTrans" cxnId="{5929D4A1-41C4-4C66-8B99-D6684E4FE78C}">
      <dgm:prSet/>
      <dgm:spPr/>
      <dgm:t>
        <a:bodyPr/>
        <a:lstStyle/>
        <a:p>
          <a:endParaRPr lang="zh-CN" altLang="en-US"/>
        </a:p>
      </dgm:t>
    </dgm:pt>
    <dgm:pt modelId="{D00F0E23-B220-4F6C-BDBF-29891C6EF06A}">
      <dgm:prSet custT="1"/>
      <dgm:spPr/>
      <dgm:t>
        <a:bodyPr/>
        <a:lstStyle/>
        <a:p>
          <a:pPr rtl="0"/>
          <a:r>
            <a:rPr lang="en-US" sz="2000" dirty="0" smtClean="0">
              <a:latin typeface="微软雅黑" pitchFamily="34" charset="-122"/>
              <a:ea typeface="微软雅黑" pitchFamily="34" charset="-122"/>
            </a:rPr>
            <a:t>1050㎡</a:t>
          </a:r>
          <a:r>
            <a:rPr lang="zh-CN" sz="2000" dirty="0" smtClean="0">
              <a:latin typeface="微软雅黑" pitchFamily="34" charset="-122"/>
              <a:ea typeface="微软雅黑" pitchFamily="34" charset="-122"/>
            </a:rPr>
            <a:t>，阅览座位</a:t>
          </a:r>
          <a:r>
            <a:rPr lang="en-US" sz="2000" dirty="0" smtClean="0">
              <a:latin typeface="微软雅黑" pitchFamily="34" charset="-122"/>
              <a:ea typeface="微软雅黑" pitchFamily="34" charset="-122"/>
            </a:rPr>
            <a:t>170</a:t>
          </a:r>
          <a:r>
            <a:rPr lang="zh-CN" sz="2000" dirty="0" smtClean="0">
              <a:latin typeface="微软雅黑" pitchFamily="34" charset="-122"/>
              <a:ea typeface="微软雅黑" pitchFamily="34" charset="-122"/>
            </a:rPr>
            <a:t>个，可观看</a:t>
          </a:r>
          <a:r>
            <a:rPr lang="en-US" sz="2000" dirty="0" smtClean="0">
              <a:latin typeface="微软雅黑" pitchFamily="34" charset="-122"/>
              <a:ea typeface="微软雅黑" pitchFamily="34" charset="-122"/>
            </a:rPr>
            <a:t>1080P</a:t>
          </a:r>
          <a:r>
            <a:rPr lang="zh-CN" sz="2000" dirty="0" smtClean="0">
              <a:latin typeface="微软雅黑" pitchFamily="34" charset="-122"/>
              <a:ea typeface="微软雅黑" pitchFamily="34" charset="-122"/>
            </a:rPr>
            <a:t>的高清投影</a:t>
          </a:r>
          <a:endParaRPr lang="zh-CN" sz="2000" dirty="0">
            <a:latin typeface="微软雅黑" pitchFamily="34" charset="-122"/>
            <a:ea typeface="微软雅黑" pitchFamily="34" charset="-122"/>
          </a:endParaRPr>
        </a:p>
      </dgm:t>
    </dgm:pt>
    <dgm:pt modelId="{68BF77A1-F00E-49FB-B292-199E22F1A5EF}" type="parTrans" cxnId="{9B04372D-5DC0-4F0C-A329-532AF7D13194}">
      <dgm:prSet/>
      <dgm:spPr/>
      <dgm:t>
        <a:bodyPr/>
        <a:lstStyle/>
        <a:p>
          <a:endParaRPr lang="zh-CN" altLang="en-US"/>
        </a:p>
      </dgm:t>
    </dgm:pt>
    <dgm:pt modelId="{B027DDE4-CA98-471B-9C2C-AD0A79EBC191}" type="sibTrans" cxnId="{9B04372D-5DC0-4F0C-A329-532AF7D13194}">
      <dgm:prSet/>
      <dgm:spPr/>
      <dgm:t>
        <a:bodyPr/>
        <a:lstStyle/>
        <a:p>
          <a:endParaRPr lang="zh-CN" altLang="en-US"/>
        </a:p>
      </dgm:t>
    </dgm:pt>
    <dgm:pt modelId="{9D5CFFBD-A8E3-4223-8A33-4C1BB5077F2E}">
      <dgm:prSet custT="1"/>
      <dgm:spPr/>
      <dgm:t>
        <a:bodyPr/>
        <a:lstStyle/>
        <a:p>
          <a:pPr rtl="0"/>
          <a:r>
            <a:rPr lang="zh-CN" altLang="en-US" sz="2000" dirty="0" smtClean="0">
              <a:latin typeface="微软雅黑" pitchFamily="34" charset="-122"/>
              <a:ea typeface="微软雅黑" pitchFamily="34" charset="-122"/>
            </a:rPr>
            <a:t>以英才书苑实体展厅为基础，图书馆正在开展形式多样的读书交流活动。详见“英才论坛”</a:t>
          </a:r>
          <a:endParaRPr lang="zh-CN" altLang="en-US" sz="2000" dirty="0">
            <a:latin typeface="微软雅黑" pitchFamily="34" charset="-122"/>
            <a:ea typeface="微软雅黑" pitchFamily="34" charset="-122"/>
          </a:endParaRPr>
        </a:p>
      </dgm:t>
    </dgm:pt>
    <dgm:pt modelId="{0C1F7FA3-6ADB-4CEF-94C9-5FCCB4648B0A}" type="parTrans" cxnId="{10C45517-ADB2-4EA2-AAD8-44B5E6809497}">
      <dgm:prSet/>
      <dgm:spPr/>
      <dgm:t>
        <a:bodyPr/>
        <a:lstStyle/>
        <a:p>
          <a:endParaRPr lang="zh-CN" altLang="en-US"/>
        </a:p>
      </dgm:t>
    </dgm:pt>
    <dgm:pt modelId="{FF379766-0211-49C0-9204-D8E0D91E3D30}" type="sibTrans" cxnId="{10C45517-ADB2-4EA2-AAD8-44B5E6809497}">
      <dgm:prSet/>
      <dgm:spPr/>
      <dgm:t>
        <a:bodyPr/>
        <a:lstStyle/>
        <a:p>
          <a:endParaRPr lang="zh-CN" altLang="en-US"/>
        </a:p>
      </dgm:t>
    </dgm:pt>
    <dgm:pt modelId="{2BF8B255-DE50-421C-B3E6-99247B408EC7}" type="pres">
      <dgm:prSet presAssocID="{1126D64C-8597-4255-B15B-F5A89F13E3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3D69EF4-155B-431C-90CA-BFEE35DDE3BD}" type="pres">
      <dgm:prSet presAssocID="{F0809DBC-D653-47E1-A071-5F0A38DA33B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4DA237-D316-432C-A2BE-B8A167B27B99}" type="pres">
      <dgm:prSet presAssocID="{75B5E4E8-4450-4625-9E1E-9D5D8C10D185}" presName="spacer" presStyleCnt="0"/>
      <dgm:spPr/>
    </dgm:pt>
    <dgm:pt modelId="{5C322B63-891D-42B5-A2DD-DB8044C7408F}" type="pres">
      <dgm:prSet presAssocID="{D00F0E23-B220-4F6C-BDBF-29891C6EF06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447EF4-FF63-4AF6-94D6-78B645BB7BA4}" type="pres">
      <dgm:prSet presAssocID="{B027DDE4-CA98-471B-9C2C-AD0A79EBC191}" presName="spacer" presStyleCnt="0"/>
      <dgm:spPr/>
    </dgm:pt>
    <dgm:pt modelId="{53149959-252F-43A7-9CC4-74B7B0E4B40E}" type="pres">
      <dgm:prSet presAssocID="{9D5CFFBD-A8E3-4223-8A33-4C1BB5077F2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C45517-ADB2-4EA2-AAD8-44B5E6809497}" srcId="{1126D64C-8597-4255-B15B-F5A89F13E3BA}" destId="{9D5CFFBD-A8E3-4223-8A33-4C1BB5077F2E}" srcOrd="2" destOrd="0" parTransId="{0C1F7FA3-6ADB-4CEF-94C9-5FCCB4648B0A}" sibTransId="{FF379766-0211-49C0-9204-D8E0D91E3D30}"/>
    <dgm:cxn modelId="{BF25A660-AE66-475A-9E6A-9A051C69B36D}" type="presOf" srcId="{F0809DBC-D653-47E1-A071-5F0A38DA33B2}" destId="{53D69EF4-155B-431C-90CA-BFEE35DDE3BD}" srcOrd="0" destOrd="0" presId="urn:microsoft.com/office/officeart/2005/8/layout/vList2"/>
    <dgm:cxn modelId="{9B04372D-5DC0-4F0C-A329-532AF7D13194}" srcId="{1126D64C-8597-4255-B15B-F5A89F13E3BA}" destId="{D00F0E23-B220-4F6C-BDBF-29891C6EF06A}" srcOrd="1" destOrd="0" parTransId="{68BF77A1-F00E-49FB-B292-199E22F1A5EF}" sibTransId="{B027DDE4-CA98-471B-9C2C-AD0A79EBC191}"/>
    <dgm:cxn modelId="{D4EFB2AE-3DB9-4A39-B523-66F3B34BBE32}" type="presOf" srcId="{D00F0E23-B220-4F6C-BDBF-29891C6EF06A}" destId="{5C322B63-891D-42B5-A2DD-DB8044C7408F}" srcOrd="0" destOrd="0" presId="urn:microsoft.com/office/officeart/2005/8/layout/vList2"/>
    <dgm:cxn modelId="{5CB971EF-4FA0-4BF6-8BAC-8C6CA9B01E96}" type="presOf" srcId="{9D5CFFBD-A8E3-4223-8A33-4C1BB5077F2E}" destId="{53149959-252F-43A7-9CC4-74B7B0E4B40E}" srcOrd="0" destOrd="0" presId="urn:microsoft.com/office/officeart/2005/8/layout/vList2"/>
    <dgm:cxn modelId="{5929D4A1-41C4-4C66-8B99-D6684E4FE78C}" srcId="{1126D64C-8597-4255-B15B-F5A89F13E3BA}" destId="{F0809DBC-D653-47E1-A071-5F0A38DA33B2}" srcOrd="0" destOrd="0" parTransId="{6ADDA395-2239-434E-8EBA-43C7531D86E6}" sibTransId="{75B5E4E8-4450-4625-9E1E-9D5D8C10D185}"/>
    <dgm:cxn modelId="{322FFB91-70B6-4744-A4FA-0DBE0EB57B3E}" type="presOf" srcId="{1126D64C-8597-4255-B15B-F5A89F13E3BA}" destId="{2BF8B255-DE50-421C-B3E6-99247B408EC7}" srcOrd="0" destOrd="0" presId="urn:microsoft.com/office/officeart/2005/8/layout/vList2"/>
    <dgm:cxn modelId="{28F0E602-399E-435C-8EAF-9935C496B2A6}" type="presParOf" srcId="{2BF8B255-DE50-421C-B3E6-99247B408EC7}" destId="{53D69EF4-155B-431C-90CA-BFEE35DDE3BD}" srcOrd="0" destOrd="0" presId="urn:microsoft.com/office/officeart/2005/8/layout/vList2"/>
    <dgm:cxn modelId="{F68188BF-B27A-4968-9072-1858E70FFEBD}" type="presParOf" srcId="{2BF8B255-DE50-421C-B3E6-99247B408EC7}" destId="{794DA237-D316-432C-A2BE-B8A167B27B99}" srcOrd="1" destOrd="0" presId="urn:microsoft.com/office/officeart/2005/8/layout/vList2"/>
    <dgm:cxn modelId="{79FC7A04-5760-4A32-96DD-2DF52B980EC8}" type="presParOf" srcId="{2BF8B255-DE50-421C-B3E6-99247B408EC7}" destId="{5C322B63-891D-42B5-A2DD-DB8044C7408F}" srcOrd="2" destOrd="0" presId="urn:microsoft.com/office/officeart/2005/8/layout/vList2"/>
    <dgm:cxn modelId="{3981E17F-3BAB-48F9-ADFF-CBBB802FD76F}" type="presParOf" srcId="{2BF8B255-DE50-421C-B3E6-99247B408EC7}" destId="{C6447EF4-FF63-4AF6-94D6-78B645BB7BA4}" srcOrd="3" destOrd="0" presId="urn:microsoft.com/office/officeart/2005/8/layout/vList2"/>
    <dgm:cxn modelId="{2BEBD5B4-F6B7-4241-9F03-DCDC0BAD700C}" type="presParOf" srcId="{2BF8B255-DE50-421C-B3E6-99247B408EC7}" destId="{53149959-252F-43A7-9CC4-74B7B0E4B4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0C7FF0-BE6A-4A77-8A63-A3DFEE4A04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47C12A4-3711-467E-9799-6D8001FAD45D}">
      <dgm:prSet/>
      <dgm:spPr/>
      <dgm:t>
        <a:bodyPr/>
        <a:lstStyle/>
        <a:p>
          <a:pPr rtl="0"/>
          <a:r>
            <a:rPr lang="en-US" altLang="zh-CN" dirty="0" smtClean="0"/>
            <a:t>Scientists </a:t>
          </a:r>
          <a:r>
            <a:rPr lang="zh-CN" altLang="en-US" dirty="0" smtClean="0"/>
            <a:t>（各学科进入全球排名前</a:t>
          </a:r>
          <a:r>
            <a:rPr lang="en-US" altLang="zh-CN" dirty="0" smtClean="0"/>
            <a:t>1%</a:t>
          </a:r>
          <a:r>
            <a:rPr lang="zh-CN" altLang="en-US" dirty="0" smtClean="0"/>
            <a:t>的科学家或者某个科学家进入全球排名前</a:t>
          </a:r>
          <a:r>
            <a:rPr lang="en-US" altLang="zh-CN" dirty="0" smtClean="0"/>
            <a:t>1%</a:t>
          </a:r>
          <a:r>
            <a:rPr lang="zh-CN" altLang="en-US" dirty="0" smtClean="0"/>
            <a:t>的学科）</a:t>
          </a:r>
          <a:endParaRPr lang="zh-CN" dirty="0"/>
        </a:p>
      </dgm:t>
    </dgm:pt>
    <dgm:pt modelId="{762CC432-4BB7-408B-A6AA-CE99420F6781}" type="parTrans" cxnId="{FAE3AF92-FB95-46E5-84EA-537D2902728C}">
      <dgm:prSet/>
      <dgm:spPr/>
      <dgm:t>
        <a:bodyPr/>
        <a:lstStyle/>
        <a:p>
          <a:endParaRPr lang="zh-CN" altLang="en-US"/>
        </a:p>
      </dgm:t>
    </dgm:pt>
    <dgm:pt modelId="{B53F2F1A-54C0-422A-862F-680D79ECEFD2}" type="sibTrans" cxnId="{FAE3AF92-FB95-46E5-84EA-537D2902728C}">
      <dgm:prSet/>
      <dgm:spPr/>
      <dgm:t>
        <a:bodyPr/>
        <a:lstStyle/>
        <a:p>
          <a:endParaRPr lang="zh-CN" altLang="en-US"/>
        </a:p>
      </dgm:t>
    </dgm:pt>
    <dgm:pt modelId="{FD034F04-AFD7-47CD-AA1D-E37BABBC3088}" type="pres">
      <dgm:prSet presAssocID="{A70C7FF0-BE6A-4A77-8A63-A3DFEE4A04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D9F74F-1492-4BA4-982D-47CECEAB811C}" type="pres">
      <dgm:prSet presAssocID="{C47C12A4-3711-467E-9799-6D8001FAD45D}" presName="parentText" presStyleLbl="node1" presStyleIdx="0" presStyleCnt="1" custLinFactNeighborX="15150" custLinFactNeighborY="1377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D7080B-22F6-41A7-B165-81566A3EDF1E}" type="presOf" srcId="{C47C12A4-3711-467E-9799-6D8001FAD45D}" destId="{6AD9F74F-1492-4BA4-982D-47CECEAB811C}" srcOrd="0" destOrd="0" presId="urn:microsoft.com/office/officeart/2005/8/layout/vList2"/>
    <dgm:cxn modelId="{FAE3AF92-FB95-46E5-84EA-537D2902728C}" srcId="{A70C7FF0-BE6A-4A77-8A63-A3DFEE4A04FA}" destId="{C47C12A4-3711-467E-9799-6D8001FAD45D}" srcOrd="0" destOrd="0" parTransId="{762CC432-4BB7-408B-A6AA-CE99420F6781}" sibTransId="{B53F2F1A-54C0-422A-862F-680D79ECEFD2}"/>
    <dgm:cxn modelId="{17066346-F023-4F1E-AC20-A3DC8398B332}" type="presOf" srcId="{A70C7FF0-BE6A-4A77-8A63-A3DFEE4A04FA}" destId="{FD034F04-AFD7-47CD-AA1D-E37BABBC3088}" srcOrd="0" destOrd="0" presId="urn:microsoft.com/office/officeart/2005/8/layout/vList2"/>
    <dgm:cxn modelId="{9554E079-3B95-48D9-AF79-040B3A518ADB}" type="presParOf" srcId="{FD034F04-AFD7-47CD-AA1D-E37BABBC3088}" destId="{6AD9F74F-1492-4BA4-982D-47CECEAB81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487BB5-5F59-430E-A421-5C53486C310D}" type="doc">
      <dgm:prSet loTypeId="urn:microsoft.com/office/officeart/2005/8/layout/list1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762D877-8A79-416B-8672-22A562F9EA7A}">
      <dgm:prSet custT="1"/>
      <dgm:spPr/>
      <dgm:t>
        <a:bodyPr/>
        <a:lstStyle/>
        <a:p>
          <a:pPr rtl="0"/>
          <a:r>
            <a:rPr lang="zh-CN" altLang="en-US" sz="2800" dirty="0" smtClean="0">
              <a:latin typeface="微软雅黑" pitchFamily="34" charset="-122"/>
              <a:ea typeface="微软雅黑" pitchFamily="34" charset="-122"/>
            </a:rPr>
            <a:t>电子资源的使用问题：</a:t>
          </a:r>
          <a:endParaRPr lang="zh-CN" altLang="en-US" sz="2800" dirty="0">
            <a:latin typeface="微软雅黑" pitchFamily="34" charset="-122"/>
            <a:ea typeface="微软雅黑" pitchFamily="34" charset="-122"/>
          </a:endParaRPr>
        </a:p>
      </dgm:t>
    </dgm:pt>
    <dgm:pt modelId="{8556E2DB-8C62-4205-BDC8-16D4D65D3221}" type="parTrans" cxnId="{5686E50A-A17D-4ED6-8FE6-6C48CE6D35C3}">
      <dgm:prSet/>
      <dgm:spPr/>
      <dgm:t>
        <a:bodyPr/>
        <a:lstStyle/>
        <a:p>
          <a:endParaRPr lang="zh-CN" altLang="en-US"/>
        </a:p>
      </dgm:t>
    </dgm:pt>
    <dgm:pt modelId="{5201B5C4-948B-4305-B383-7DDEA12D4CE0}" type="sibTrans" cxnId="{5686E50A-A17D-4ED6-8FE6-6C48CE6D35C3}">
      <dgm:prSet/>
      <dgm:spPr/>
      <dgm:t>
        <a:bodyPr/>
        <a:lstStyle/>
        <a:p>
          <a:endParaRPr lang="zh-CN" altLang="en-US"/>
        </a:p>
      </dgm:t>
    </dgm:pt>
    <dgm:pt modelId="{DDD8B58C-77E6-4DA6-9165-1F8106157FCE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2400" dirty="0" smtClean="0">
              <a:latin typeface="微软雅黑" pitchFamily="34" charset="-122"/>
              <a:ea typeface="微软雅黑" pitchFamily="34" charset="-122"/>
            </a:rPr>
            <a:t>IP</a:t>
          </a:r>
          <a:r>
            <a:rPr lang="zh-CN" sz="2400" dirty="0" smtClean="0">
              <a:latin typeface="微软雅黑" pitchFamily="34" charset="-122"/>
              <a:ea typeface="微软雅黑" pitchFamily="34" charset="-122"/>
            </a:rPr>
            <a:t>权限</a:t>
          </a:r>
          <a:endParaRPr lang="zh-CN" sz="2400" dirty="0">
            <a:latin typeface="微软雅黑" pitchFamily="34" charset="-122"/>
            <a:ea typeface="微软雅黑" pitchFamily="34" charset="-122"/>
          </a:endParaRPr>
        </a:p>
      </dgm:t>
    </dgm:pt>
    <dgm:pt modelId="{00B9CA6E-8066-466E-876B-A1C2CAA537F0}" type="parTrans" cxnId="{0A0C74E4-8B4D-4367-A7B5-1E1F44BE848E}">
      <dgm:prSet/>
      <dgm:spPr/>
      <dgm:t>
        <a:bodyPr/>
        <a:lstStyle/>
        <a:p>
          <a:endParaRPr lang="zh-CN" altLang="en-US"/>
        </a:p>
      </dgm:t>
    </dgm:pt>
    <dgm:pt modelId="{9CFF63E8-859A-4ADA-8731-6900C0E1128A}" type="sibTrans" cxnId="{0A0C74E4-8B4D-4367-A7B5-1E1F44BE848E}">
      <dgm:prSet/>
      <dgm:spPr/>
      <dgm:t>
        <a:bodyPr/>
        <a:lstStyle/>
        <a:p>
          <a:endParaRPr lang="zh-CN" altLang="en-US"/>
        </a:p>
      </dgm:t>
    </dgm:pt>
    <dgm:pt modelId="{30259F81-B796-44C6-99C1-58B79CA7C345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帐号密码、并发用户数限制、镜像、客户端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ED6D28D8-F432-46DF-A3F8-3226E1BBBA5F}" type="parTrans" cxnId="{2DEC8D27-C36F-447B-8649-FCDEDF10CB55}">
      <dgm:prSet/>
      <dgm:spPr/>
      <dgm:t>
        <a:bodyPr/>
        <a:lstStyle/>
        <a:p>
          <a:endParaRPr lang="zh-CN" altLang="en-US"/>
        </a:p>
      </dgm:t>
    </dgm:pt>
    <dgm:pt modelId="{43DCBA0C-2CBF-43F1-A2AE-35E433C4CB6A}" type="sibTrans" cxnId="{2DEC8D27-C36F-447B-8649-FCDEDF10CB55}">
      <dgm:prSet/>
      <dgm:spPr/>
      <dgm:t>
        <a:bodyPr/>
        <a:lstStyle/>
        <a:p>
          <a:endParaRPr lang="zh-CN" altLang="en-US"/>
        </a:p>
      </dgm:t>
    </dgm:pt>
    <dgm:pt modelId="{54763266-1142-4524-BC63-91E01232EFF3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smtClean="0">
              <a:latin typeface="微软雅黑" pitchFamily="34" charset="-122"/>
              <a:ea typeface="微软雅黑" pitchFamily="34" charset="-122"/>
            </a:rPr>
            <a:t>数据年限</a:t>
          </a:r>
          <a:endParaRPr lang="zh-CN" altLang="en-US" sz="2400">
            <a:latin typeface="微软雅黑" pitchFamily="34" charset="-122"/>
            <a:ea typeface="微软雅黑" pitchFamily="34" charset="-122"/>
          </a:endParaRPr>
        </a:p>
      </dgm:t>
    </dgm:pt>
    <dgm:pt modelId="{ADF20D1C-D326-464B-B287-867E6BAB4017}" type="parTrans" cxnId="{6C907FDE-37F6-49DD-B44B-30A828888253}">
      <dgm:prSet/>
      <dgm:spPr/>
      <dgm:t>
        <a:bodyPr/>
        <a:lstStyle/>
        <a:p>
          <a:endParaRPr lang="zh-CN" altLang="en-US"/>
        </a:p>
      </dgm:t>
    </dgm:pt>
    <dgm:pt modelId="{1E4C7A76-D986-4BE9-BB8A-495ED27CF969}" type="sibTrans" cxnId="{6C907FDE-37F6-49DD-B44B-30A828888253}">
      <dgm:prSet/>
      <dgm:spPr/>
      <dgm:t>
        <a:bodyPr/>
        <a:lstStyle/>
        <a:p>
          <a:endParaRPr lang="zh-CN" altLang="en-US"/>
        </a:p>
      </dgm:t>
    </dgm:pt>
    <dgm:pt modelId="{D153F382-C165-4F8E-940B-CD0707940B01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过量下载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B186C567-416B-4C15-9399-153B67F3903C}" type="parTrans" cxnId="{EC968469-7A43-4010-8693-51F4DF02D845}">
      <dgm:prSet/>
      <dgm:spPr/>
      <dgm:t>
        <a:bodyPr/>
        <a:lstStyle/>
        <a:p>
          <a:endParaRPr lang="zh-CN" altLang="en-US"/>
        </a:p>
      </dgm:t>
    </dgm:pt>
    <dgm:pt modelId="{1D8497D6-4B06-4920-8582-202381E9A3DA}" type="sibTrans" cxnId="{EC968469-7A43-4010-8693-51F4DF02D845}">
      <dgm:prSet/>
      <dgm:spPr/>
      <dgm:t>
        <a:bodyPr/>
        <a:lstStyle/>
        <a:p>
          <a:endParaRPr lang="zh-CN" altLang="en-US"/>
        </a:p>
      </dgm:t>
    </dgm:pt>
    <dgm:pt modelId="{914BDB46-3B0B-4EB9-B387-3D6AD56EBDE7}" type="pres">
      <dgm:prSet presAssocID="{09487BB5-5F59-430E-A421-5C53486C310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E51C2CB-3071-4627-907E-AC7C82FA0FA1}" type="pres">
      <dgm:prSet presAssocID="{A762D877-8A79-416B-8672-22A562F9EA7A}" presName="parentLin" presStyleCnt="0"/>
      <dgm:spPr/>
    </dgm:pt>
    <dgm:pt modelId="{FFF029A1-4818-473D-82F3-A1440CBA0ABA}" type="pres">
      <dgm:prSet presAssocID="{A762D877-8A79-416B-8672-22A562F9EA7A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2C70748C-C082-438C-B004-119FC5A0B2DE}" type="pres">
      <dgm:prSet presAssocID="{A762D877-8A79-416B-8672-22A562F9EA7A}" presName="parentText" presStyleLbl="node1" presStyleIdx="0" presStyleCnt="1" custScaleY="655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457D4F-953C-435E-9D34-B4B5A6383C83}" type="pres">
      <dgm:prSet presAssocID="{A762D877-8A79-416B-8672-22A562F9EA7A}" presName="negativeSpace" presStyleCnt="0"/>
      <dgm:spPr/>
    </dgm:pt>
    <dgm:pt modelId="{F0A968D5-A91A-44A3-AED4-9BD251C1A1F3}" type="pres">
      <dgm:prSet presAssocID="{A762D877-8A79-416B-8672-22A562F9EA7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E5E5B2-F942-4FD1-B864-9D90F5DFAA06}" type="presOf" srcId="{30259F81-B796-44C6-99C1-58B79CA7C345}" destId="{F0A968D5-A91A-44A3-AED4-9BD251C1A1F3}" srcOrd="0" destOrd="1" presId="urn:microsoft.com/office/officeart/2005/8/layout/list1"/>
    <dgm:cxn modelId="{0A0C74E4-8B4D-4367-A7B5-1E1F44BE848E}" srcId="{A762D877-8A79-416B-8672-22A562F9EA7A}" destId="{DDD8B58C-77E6-4DA6-9165-1F8106157FCE}" srcOrd="0" destOrd="0" parTransId="{00B9CA6E-8066-466E-876B-A1C2CAA537F0}" sibTransId="{9CFF63E8-859A-4ADA-8731-6900C0E1128A}"/>
    <dgm:cxn modelId="{C68F447C-2D36-4F77-AF77-7BDE7DE1F09B}" type="presOf" srcId="{A762D877-8A79-416B-8672-22A562F9EA7A}" destId="{2C70748C-C082-438C-B004-119FC5A0B2DE}" srcOrd="1" destOrd="0" presId="urn:microsoft.com/office/officeart/2005/8/layout/list1"/>
    <dgm:cxn modelId="{6C907FDE-37F6-49DD-B44B-30A828888253}" srcId="{A762D877-8A79-416B-8672-22A562F9EA7A}" destId="{54763266-1142-4524-BC63-91E01232EFF3}" srcOrd="2" destOrd="0" parTransId="{ADF20D1C-D326-464B-B287-867E6BAB4017}" sibTransId="{1E4C7A76-D986-4BE9-BB8A-495ED27CF969}"/>
    <dgm:cxn modelId="{A1919D9F-39D6-4939-AB12-71123D3839D6}" type="presOf" srcId="{54763266-1142-4524-BC63-91E01232EFF3}" destId="{F0A968D5-A91A-44A3-AED4-9BD251C1A1F3}" srcOrd="0" destOrd="2" presId="urn:microsoft.com/office/officeart/2005/8/layout/list1"/>
    <dgm:cxn modelId="{2DEC8D27-C36F-447B-8649-FCDEDF10CB55}" srcId="{A762D877-8A79-416B-8672-22A562F9EA7A}" destId="{30259F81-B796-44C6-99C1-58B79CA7C345}" srcOrd="1" destOrd="0" parTransId="{ED6D28D8-F432-46DF-A3F8-3226E1BBBA5F}" sibTransId="{43DCBA0C-2CBF-43F1-A2AE-35E433C4CB6A}"/>
    <dgm:cxn modelId="{8C8AEB86-EA05-4D6B-BD40-AD1BC4302012}" type="presOf" srcId="{D153F382-C165-4F8E-940B-CD0707940B01}" destId="{F0A968D5-A91A-44A3-AED4-9BD251C1A1F3}" srcOrd="0" destOrd="3" presId="urn:microsoft.com/office/officeart/2005/8/layout/list1"/>
    <dgm:cxn modelId="{E6A7894E-7E27-43F7-B621-C57EB0DD5D5A}" type="presOf" srcId="{A762D877-8A79-416B-8672-22A562F9EA7A}" destId="{FFF029A1-4818-473D-82F3-A1440CBA0ABA}" srcOrd="0" destOrd="0" presId="urn:microsoft.com/office/officeart/2005/8/layout/list1"/>
    <dgm:cxn modelId="{5686E50A-A17D-4ED6-8FE6-6C48CE6D35C3}" srcId="{09487BB5-5F59-430E-A421-5C53486C310D}" destId="{A762D877-8A79-416B-8672-22A562F9EA7A}" srcOrd="0" destOrd="0" parTransId="{8556E2DB-8C62-4205-BDC8-16D4D65D3221}" sibTransId="{5201B5C4-948B-4305-B383-7DDEA12D4CE0}"/>
    <dgm:cxn modelId="{C2F47299-EE14-4224-9999-74BAC1F9F337}" type="presOf" srcId="{09487BB5-5F59-430E-A421-5C53486C310D}" destId="{914BDB46-3B0B-4EB9-B387-3D6AD56EBDE7}" srcOrd="0" destOrd="0" presId="urn:microsoft.com/office/officeart/2005/8/layout/list1"/>
    <dgm:cxn modelId="{EC968469-7A43-4010-8693-51F4DF02D845}" srcId="{A762D877-8A79-416B-8672-22A562F9EA7A}" destId="{D153F382-C165-4F8E-940B-CD0707940B01}" srcOrd="3" destOrd="0" parTransId="{B186C567-416B-4C15-9399-153B67F3903C}" sibTransId="{1D8497D6-4B06-4920-8582-202381E9A3DA}"/>
    <dgm:cxn modelId="{E89DE041-92D6-4EBC-A55C-A7CAF8981D66}" type="presOf" srcId="{DDD8B58C-77E6-4DA6-9165-1F8106157FCE}" destId="{F0A968D5-A91A-44A3-AED4-9BD251C1A1F3}" srcOrd="0" destOrd="0" presId="urn:microsoft.com/office/officeart/2005/8/layout/list1"/>
    <dgm:cxn modelId="{29564F36-97BF-4CCD-9368-1D7DA9B0EF25}" type="presParOf" srcId="{914BDB46-3B0B-4EB9-B387-3D6AD56EBDE7}" destId="{AE51C2CB-3071-4627-907E-AC7C82FA0FA1}" srcOrd="0" destOrd="0" presId="urn:microsoft.com/office/officeart/2005/8/layout/list1"/>
    <dgm:cxn modelId="{BEB4928D-0C41-4C28-9021-19B68470D05F}" type="presParOf" srcId="{AE51C2CB-3071-4627-907E-AC7C82FA0FA1}" destId="{FFF029A1-4818-473D-82F3-A1440CBA0ABA}" srcOrd="0" destOrd="0" presId="urn:microsoft.com/office/officeart/2005/8/layout/list1"/>
    <dgm:cxn modelId="{5A795685-BAFF-4958-9EEB-AB887873E2D7}" type="presParOf" srcId="{AE51C2CB-3071-4627-907E-AC7C82FA0FA1}" destId="{2C70748C-C082-438C-B004-119FC5A0B2DE}" srcOrd="1" destOrd="0" presId="urn:microsoft.com/office/officeart/2005/8/layout/list1"/>
    <dgm:cxn modelId="{12ACE7E8-55B3-4B59-854C-090E3CEA4627}" type="presParOf" srcId="{914BDB46-3B0B-4EB9-B387-3D6AD56EBDE7}" destId="{A0457D4F-953C-435E-9D34-B4B5A6383C83}" srcOrd="1" destOrd="0" presId="urn:microsoft.com/office/officeart/2005/8/layout/list1"/>
    <dgm:cxn modelId="{6057A33A-3774-4467-83C8-FDCF90CA6665}" type="presParOf" srcId="{914BDB46-3B0B-4EB9-B387-3D6AD56EBDE7}" destId="{F0A968D5-A91A-44A3-AED4-9BD251C1A1F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CDAE5E-436F-4F28-9765-F706E1E6D268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DE7CF195-1E77-4C84-A5C2-71AAAC1E94D2}">
      <dgm:prSet/>
      <dgm:spPr/>
      <dgm:t>
        <a:bodyPr/>
        <a:lstStyle/>
        <a:p>
          <a:pPr rtl="0"/>
          <a:r>
            <a:rPr lang="en-US" b="1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zh-CN" b="1" dirty="0" smtClean="0">
              <a:latin typeface="微软雅黑" pitchFamily="34" charset="-122"/>
              <a:ea typeface="微软雅黑" pitchFamily="34" charset="-122"/>
            </a:rPr>
            <a:t>安徽省高校数字图书馆免费文献传递平台</a:t>
          </a:r>
          <a:r>
            <a:rPr lang="en-US" b="1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b="1" dirty="0">
            <a:latin typeface="微软雅黑" pitchFamily="34" charset="-122"/>
            <a:ea typeface="微软雅黑" pitchFamily="34" charset="-122"/>
          </a:endParaRPr>
        </a:p>
      </dgm:t>
    </dgm:pt>
    <dgm:pt modelId="{6EA0C0A6-A914-472C-9D8F-21C3E1EF0DBA}" type="parTrans" cxnId="{9F4101CE-8308-4075-98B1-81DB668AC748}">
      <dgm:prSet/>
      <dgm:spPr/>
      <dgm:t>
        <a:bodyPr/>
        <a:lstStyle/>
        <a:p>
          <a:endParaRPr lang="zh-CN" altLang="en-US"/>
        </a:p>
      </dgm:t>
    </dgm:pt>
    <dgm:pt modelId="{CC1AA6FD-E2BD-4B74-80E9-EBEA4DBC47F1}" type="sibTrans" cxnId="{9F4101CE-8308-4075-98B1-81DB668AC748}">
      <dgm:prSet/>
      <dgm:spPr/>
      <dgm:t>
        <a:bodyPr/>
        <a:lstStyle/>
        <a:p>
          <a:endParaRPr lang="zh-CN" altLang="en-US"/>
        </a:p>
      </dgm:t>
    </dgm:pt>
    <dgm:pt modelId="{6F4810B1-F6E6-46B0-9A5A-A8E36DE674AE}">
      <dgm:prSet/>
      <dgm:spPr/>
      <dgm:t>
        <a:bodyPr/>
        <a:lstStyle/>
        <a:p>
          <a:pPr rtl="0"/>
          <a:r>
            <a:rPr lang="zh-CN" dirty="0" smtClean="0"/>
            <a:t>安徽省高校数字图书馆平台，整合了安徽省内高校的所有电子资源，在项目支持下对于省内高校读者提供免费的全文文献传递。</a:t>
          </a:r>
          <a:endParaRPr lang="zh-CN" dirty="0"/>
        </a:p>
      </dgm:t>
    </dgm:pt>
    <dgm:pt modelId="{6C103DA0-5DB2-4FDC-BF2F-980D56BB677B}" type="parTrans" cxnId="{A24A6242-6005-4125-BE11-79F1580EC7BA}">
      <dgm:prSet/>
      <dgm:spPr/>
      <dgm:t>
        <a:bodyPr/>
        <a:lstStyle/>
        <a:p>
          <a:endParaRPr lang="zh-CN" altLang="en-US"/>
        </a:p>
      </dgm:t>
    </dgm:pt>
    <dgm:pt modelId="{DFD94072-E5E2-468A-8A77-A41B4E0090B2}" type="sibTrans" cxnId="{A24A6242-6005-4125-BE11-79F1580EC7BA}">
      <dgm:prSet/>
      <dgm:spPr/>
      <dgm:t>
        <a:bodyPr/>
        <a:lstStyle/>
        <a:p>
          <a:endParaRPr lang="zh-CN" altLang="en-US"/>
        </a:p>
      </dgm:t>
    </dgm:pt>
    <dgm:pt modelId="{9BC87644-7A78-48D0-86F6-DD7CF27EF95A}">
      <dgm:prSet/>
      <dgm:spPr/>
      <dgm:t>
        <a:bodyPr/>
        <a:lstStyle/>
        <a:p>
          <a:pPr rtl="0"/>
          <a:r>
            <a:rPr lang="zh-CN" dirty="0" smtClean="0"/>
            <a:t>登录网址为：</a:t>
          </a:r>
          <a:r>
            <a:rPr lang="en-US" dirty="0" smtClean="0">
              <a:hlinkClick xmlns:r="http://schemas.openxmlformats.org/officeDocument/2006/relationships" r:id="rId1"/>
            </a:rPr>
            <a:t>http://www.anhui.superlib.net</a:t>
          </a:r>
          <a:endParaRPr lang="zh-CN" dirty="0"/>
        </a:p>
      </dgm:t>
    </dgm:pt>
    <dgm:pt modelId="{3968A50D-F006-465C-9AC2-9441474F7D8F}" type="parTrans" cxnId="{6EF540B5-D603-49EB-A905-7013AD3D3F8B}">
      <dgm:prSet/>
      <dgm:spPr/>
      <dgm:t>
        <a:bodyPr/>
        <a:lstStyle/>
        <a:p>
          <a:endParaRPr lang="zh-CN" altLang="en-US"/>
        </a:p>
      </dgm:t>
    </dgm:pt>
    <dgm:pt modelId="{002C77CB-CE4E-4F0F-AE6D-CCFFCF9853AC}" type="sibTrans" cxnId="{6EF540B5-D603-49EB-A905-7013AD3D3F8B}">
      <dgm:prSet/>
      <dgm:spPr/>
      <dgm:t>
        <a:bodyPr/>
        <a:lstStyle/>
        <a:p>
          <a:endParaRPr lang="zh-CN" altLang="en-US"/>
        </a:p>
      </dgm:t>
    </dgm:pt>
    <dgm:pt modelId="{B8281921-088E-4B07-8216-99D56CDD8810}">
      <dgm:prSet/>
      <dgm:spPr/>
      <dgm:t>
        <a:bodyPr/>
        <a:lstStyle/>
        <a:p>
          <a:pPr rtl="0"/>
          <a:r>
            <a:rPr lang="en-US" b="1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en-US" b="1" dirty="0" err="1" smtClean="0">
              <a:latin typeface="微软雅黑" pitchFamily="34" charset="-122"/>
              <a:ea typeface="微软雅黑" pitchFamily="34" charset="-122"/>
            </a:rPr>
            <a:t>NextLib</a:t>
          </a:r>
          <a:r>
            <a:rPr lang="zh-CN" b="1" dirty="0" smtClean="0">
              <a:latin typeface="微软雅黑" pitchFamily="34" charset="-122"/>
              <a:ea typeface="微软雅黑" pitchFamily="34" charset="-122"/>
            </a:rPr>
            <a:t>免费文献传递平台</a:t>
          </a:r>
          <a:r>
            <a:rPr lang="en-US" b="1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b="1" dirty="0">
            <a:latin typeface="微软雅黑" pitchFamily="34" charset="-122"/>
            <a:ea typeface="微软雅黑" pitchFamily="34" charset="-122"/>
          </a:endParaRPr>
        </a:p>
      </dgm:t>
    </dgm:pt>
    <dgm:pt modelId="{8C92CD03-5B3A-4B33-B78D-30946A32E161}" type="parTrans" cxnId="{5B688A2A-BE1B-4EB4-9BE1-8BC3CD06A4DE}">
      <dgm:prSet/>
      <dgm:spPr/>
      <dgm:t>
        <a:bodyPr/>
        <a:lstStyle/>
        <a:p>
          <a:endParaRPr lang="zh-CN" altLang="en-US"/>
        </a:p>
      </dgm:t>
    </dgm:pt>
    <dgm:pt modelId="{4E8EA5C3-C312-4DDA-906E-0F69B80A2FFA}" type="sibTrans" cxnId="{5B688A2A-BE1B-4EB4-9BE1-8BC3CD06A4DE}">
      <dgm:prSet/>
      <dgm:spPr/>
      <dgm:t>
        <a:bodyPr/>
        <a:lstStyle/>
        <a:p>
          <a:endParaRPr lang="zh-CN" altLang="en-US"/>
        </a:p>
      </dgm:t>
    </dgm:pt>
    <dgm:pt modelId="{E48DA3E2-A6B7-4E5F-9FBC-B1F0819A860F}">
      <dgm:prSet/>
      <dgm:spPr/>
      <dgm:t>
        <a:bodyPr/>
        <a:lstStyle/>
        <a:p>
          <a:pPr rtl="0"/>
          <a:r>
            <a:rPr lang="zh-CN" dirty="0" smtClean="0"/>
            <a:t>整合了国内基于</a:t>
          </a:r>
          <a:r>
            <a:rPr lang="en-US" dirty="0" err="1" smtClean="0"/>
            <a:t>Nextlib</a:t>
          </a:r>
          <a:r>
            <a:rPr lang="zh-CN" dirty="0" smtClean="0"/>
            <a:t>平台的学校资源，实现免费文献传递。</a:t>
          </a:r>
          <a:endParaRPr lang="zh-CN" dirty="0"/>
        </a:p>
      </dgm:t>
    </dgm:pt>
    <dgm:pt modelId="{518F47F9-9879-47EC-ABDE-11613E6ADAEE}" type="parTrans" cxnId="{15A38250-EA71-4545-B4F2-3835A49D0C57}">
      <dgm:prSet/>
      <dgm:spPr/>
      <dgm:t>
        <a:bodyPr/>
        <a:lstStyle/>
        <a:p>
          <a:endParaRPr lang="zh-CN" altLang="en-US"/>
        </a:p>
      </dgm:t>
    </dgm:pt>
    <dgm:pt modelId="{FCE6644E-84C8-4E99-8312-B232E6FA572E}" type="sibTrans" cxnId="{15A38250-EA71-4545-B4F2-3835A49D0C57}">
      <dgm:prSet/>
      <dgm:spPr/>
      <dgm:t>
        <a:bodyPr/>
        <a:lstStyle/>
        <a:p>
          <a:endParaRPr lang="zh-CN" altLang="en-US"/>
        </a:p>
      </dgm:t>
    </dgm:pt>
    <dgm:pt modelId="{0D07B388-AEF9-494F-BAE8-40B5622EF0ED}">
      <dgm:prSet/>
      <dgm:spPr/>
      <dgm:t>
        <a:bodyPr/>
        <a:lstStyle/>
        <a:p>
          <a:pPr rtl="0"/>
          <a:r>
            <a:rPr lang="zh-CN" dirty="0" smtClean="0"/>
            <a:t>登录网址为：</a:t>
          </a:r>
          <a:r>
            <a:rPr lang="en-US" dirty="0" smtClean="0">
              <a:hlinkClick xmlns:r="http://schemas.openxmlformats.org/officeDocument/2006/relationships" r:id="rId2"/>
            </a:rPr>
            <a:t>http://www.nextlib.cn</a:t>
          </a:r>
          <a:endParaRPr lang="zh-CN" dirty="0"/>
        </a:p>
      </dgm:t>
    </dgm:pt>
    <dgm:pt modelId="{11BB2A76-30E5-4017-A5D6-6E024CB4D4CD}" type="parTrans" cxnId="{9A96C7B4-FC66-47FB-8D23-CAC7FB0B81FB}">
      <dgm:prSet/>
      <dgm:spPr/>
      <dgm:t>
        <a:bodyPr/>
        <a:lstStyle/>
        <a:p>
          <a:endParaRPr lang="zh-CN" altLang="en-US"/>
        </a:p>
      </dgm:t>
    </dgm:pt>
    <dgm:pt modelId="{D33007C1-52F4-480F-AB8F-D1C689746D61}" type="sibTrans" cxnId="{9A96C7B4-FC66-47FB-8D23-CAC7FB0B81FB}">
      <dgm:prSet/>
      <dgm:spPr/>
      <dgm:t>
        <a:bodyPr/>
        <a:lstStyle/>
        <a:p>
          <a:endParaRPr lang="zh-CN" altLang="en-US"/>
        </a:p>
      </dgm:t>
    </dgm:pt>
    <dgm:pt modelId="{556B37F1-CDEF-4CF0-9508-08BD4758D3FB}">
      <dgm:prSet/>
      <dgm:spPr/>
      <dgm:t>
        <a:bodyPr/>
        <a:lstStyle/>
        <a:p>
          <a:pPr rtl="0"/>
          <a:r>
            <a:rPr lang="en-US" b="1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zh-CN" b="1" dirty="0" smtClean="0">
              <a:latin typeface="微软雅黑" pitchFamily="34" charset="-122"/>
              <a:ea typeface="微软雅黑" pitchFamily="34" charset="-122"/>
            </a:rPr>
            <a:t>快速入口</a:t>
          </a:r>
          <a:r>
            <a:rPr lang="en-US" b="1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b="1" dirty="0">
            <a:latin typeface="微软雅黑" pitchFamily="34" charset="-122"/>
            <a:ea typeface="微软雅黑" pitchFamily="34" charset="-122"/>
          </a:endParaRPr>
        </a:p>
      </dgm:t>
    </dgm:pt>
    <dgm:pt modelId="{F093772A-1CB2-4F97-9F06-B5FCA51F7935}" type="parTrans" cxnId="{3263A13B-1346-4F89-B224-EEB25B5AF9E2}">
      <dgm:prSet/>
      <dgm:spPr/>
      <dgm:t>
        <a:bodyPr/>
        <a:lstStyle/>
        <a:p>
          <a:endParaRPr lang="zh-CN" altLang="en-US"/>
        </a:p>
      </dgm:t>
    </dgm:pt>
    <dgm:pt modelId="{FE699DD4-49AF-486D-913C-A714674FD98E}" type="sibTrans" cxnId="{3263A13B-1346-4F89-B224-EEB25B5AF9E2}">
      <dgm:prSet/>
      <dgm:spPr/>
      <dgm:t>
        <a:bodyPr/>
        <a:lstStyle/>
        <a:p>
          <a:endParaRPr lang="zh-CN" altLang="en-US"/>
        </a:p>
      </dgm:t>
    </dgm:pt>
    <dgm:pt modelId="{8CD42AD2-4B53-4948-BCBF-E09A4DA0B6E1}">
      <dgm:prSet/>
      <dgm:spPr/>
      <dgm:t>
        <a:bodyPr/>
        <a:lstStyle/>
        <a:p>
          <a:pPr rtl="0"/>
          <a:r>
            <a:rPr lang="zh-CN" dirty="0" smtClean="0"/>
            <a:t>请直接发送电子邮件给瞿其春老师（馆际互借员）</a:t>
          </a:r>
          <a:r>
            <a:rPr lang="en-US" dirty="0" smtClean="0">
              <a:hlinkClick xmlns:r="http://schemas.openxmlformats.org/officeDocument/2006/relationships" r:id="rId3"/>
            </a:rPr>
            <a:t>qcqu@ustc.edu.cn</a:t>
          </a:r>
          <a:r>
            <a:rPr lang="zh-CN" dirty="0" smtClean="0"/>
            <a:t>。无需附件，在邮件正文内容中注明中文姓名、学号（工资号）、联系电话，以及所需具体文献的题录信息（题名、来源、年卷期页码等）。</a:t>
          </a:r>
          <a:endParaRPr lang="zh-CN" dirty="0"/>
        </a:p>
      </dgm:t>
    </dgm:pt>
    <dgm:pt modelId="{7DCE70C4-A436-477A-8A02-D65E8864CF26}" type="parTrans" cxnId="{DAB2BCA9-C0CF-4BB1-B7F5-7A60DF89D04E}">
      <dgm:prSet/>
      <dgm:spPr/>
      <dgm:t>
        <a:bodyPr/>
        <a:lstStyle/>
        <a:p>
          <a:endParaRPr lang="zh-CN" altLang="en-US"/>
        </a:p>
      </dgm:t>
    </dgm:pt>
    <dgm:pt modelId="{9CF99EA2-1F8D-408E-B439-EB27DCAF04F9}" type="sibTrans" cxnId="{DAB2BCA9-C0CF-4BB1-B7F5-7A60DF89D04E}">
      <dgm:prSet/>
      <dgm:spPr/>
      <dgm:t>
        <a:bodyPr/>
        <a:lstStyle/>
        <a:p>
          <a:endParaRPr lang="zh-CN" altLang="en-US"/>
        </a:p>
      </dgm:t>
    </dgm:pt>
    <dgm:pt modelId="{56ACBE47-C03B-4D2B-B7E1-244C4576EB44}" type="pres">
      <dgm:prSet presAssocID="{E8CDAE5E-436F-4F28-9765-F706E1E6D2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66A2F88-02CF-40EC-93E4-3948F9180F0C}" type="pres">
      <dgm:prSet presAssocID="{DE7CF195-1E77-4C84-A5C2-71AAAC1E94D2}" presName="parentLin" presStyleCnt="0"/>
      <dgm:spPr/>
    </dgm:pt>
    <dgm:pt modelId="{A7B525CA-5981-47BE-A232-BDE0B89225D6}" type="pres">
      <dgm:prSet presAssocID="{DE7CF195-1E77-4C84-A5C2-71AAAC1E94D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07A2BE0-25B1-42B8-848E-7206CCE55159}" type="pres">
      <dgm:prSet presAssocID="{DE7CF195-1E77-4C84-A5C2-71AAAC1E94D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B7C73E-9490-461A-A6E0-E4139600980B}" type="pres">
      <dgm:prSet presAssocID="{DE7CF195-1E77-4C84-A5C2-71AAAC1E94D2}" presName="negativeSpace" presStyleCnt="0"/>
      <dgm:spPr/>
    </dgm:pt>
    <dgm:pt modelId="{9E47BE23-89AB-4712-B088-A195E84357CA}" type="pres">
      <dgm:prSet presAssocID="{DE7CF195-1E77-4C84-A5C2-71AAAC1E94D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3BD502-D3ED-4D3D-8F3A-0E8A6E0D3347}" type="pres">
      <dgm:prSet presAssocID="{CC1AA6FD-E2BD-4B74-80E9-EBEA4DBC47F1}" presName="spaceBetweenRectangles" presStyleCnt="0"/>
      <dgm:spPr/>
    </dgm:pt>
    <dgm:pt modelId="{D9017671-8A6A-479F-AEAE-ECF2AAACE380}" type="pres">
      <dgm:prSet presAssocID="{B8281921-088E-4B07-8216-99D56CDD8810}" presName="parentLin" presStyleCnt="0"/>
      <dgm:spPr/>
    </dgm:pt>
    <dgm:pt modelId="{E5126CB0-DB5C-40F9-BCC9-B20BF8AC6E78}" type="pres">
      <dgm:prSet presAssocID="{B8281921-088E-4B07-8216-99D56CDD8810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493E95A-8E43-4592-8B08-B7C0A5D774BD}" type="pres">
      <dgm:prSet presAssocID="{B8281921-088E-4B07-8216-99D56CDD881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F0B322-67D5-4483-8810-52DD7E88350D}" type="pres">
      <dgm:prSet presAssocID="{B8281921-088E-4B07-8216-99D56CDD8810}" presName="negativeSpace" presStyleCnt="0"/>
      <dgm:spPr/>
    </dgm:pt>
    <dgm:pt modelId="{315AA178-3247-449F-B750-8F9818749ACE}" type="pres">
      <dgm:prSet presAssocID="{B8281921-088E-4B07-8216-99D56CDD8810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A6B240-1D07-47CC-A167-89AB64B78A8B}" type="pres">
      <dgm:prSet presAssocID="{4E8EA5C3-C312-4DDA-906E-0F69B80A2FFA}" presName="spaceBetweenRectangles" presStyleCnt="0"/>
      <dgm:spPr/>
    </dgm:pt>
    <dgm:pt modelId="{47588196-A5B9-47B7-ADBA-CFA4805FD5BF}" type="pres">
      <dgm:prSet presAssocID="{556B37F1-CDEF-4CF0-9508-08BD4758D3FB}" presName="parentLin" presStyleCnt="0"/>
      <dgm:spPr/>
    </dgm:pt>
    <dgm:pt modelId="{F10739E7-EE13-45F7-9356-B23168BB8FE7}" type="pres">
      <dgm:prSet presAssocID="{556B37F1-CDEF-4CF0-9508-08BD4758D3FB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90A885C-7364-4001-9FC0-6B79B10AFCC8}" type="pres">
      <dgm:prSet presAssocID="{556B37F1-CDEF-4CF0-9508-08BD4758D3F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5FEEEA-4EFB-4027-9E94-0A976925EBCD}" type="pres">
      <dgm:prSet presAssocID="{556B37F1-CDEF-4CF0-9508-08BD4758D3FB}" presName="negativeSpace" presStyleCnt="0"/>
      <dgm:spPr/>
    </dgm:pt>
    <dgm:pt modelId="{0C5EE3C3-2B54-4C0B-A967-B83D135F40CF}" type="pres">
      <dgm:prSet presAssocID="{556B37F1-CDEF-4CF0-9508-08BD4758D3FB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2F96347-4F39-4D72-A4E6-453D2E924CD2}" type="presOf" srcId="{8CD42AD2-4B53-4948-BCBF-E09A4DA0B6E1}" destId="{0C5EE3C3-2B54-4C0B-A967-B83D135F40CF}" srcOrd="0" destOrd="0" presId="urn:microsoft.com/office/officeart/2005/8/layout/list1"/>
    <dgm:cxn modelId="{15A38250-EA71-4545-B4F2-3835A49D0C57}" srcId="{B8281921-088E-4B07-8216-99D56CDD8810}" destId="{E48DA3E2-A6B7-4E5F-9FBC-B1F0819A860F}" srcOrd="0" destOrd="0" parTransId="{518F47F9-9879-47EC-ABDE-11613E6ADAEE}" sibTransId="{FCE6644E-84C8-4E99-8312-B232E6FA572E}"/>
    <dgm:cxn modelId="{552E83CD-33CD-46DD-BFD3-3FF23E3AA1AC}" type="presOf" srcId="{6F4810B1-F6E6-46B0-9A5A-A8E36DE674AE}" destId="{9E47BE23-89AB-4712-B088-A195E84357CA}" srcOrd="0" destOrd="1" presId="urn:microsoft.com/office/officeart/2005/8/layout/list1"/>
    <dgm:cxn modelId="{DAB2BCA9-C0CF-4BB1-B7F5-7A60DF89D04E}" srcId="{556B37F1-CDEF-4CF0-9508-08BD4758D3FB}" destId="{8CD42AD2-4B53-4948-BCBF-E09A4DA0B6E1}" srcOrd="0" destOrd="0" parTransId="{7DCE70C4-A436-477A-8A02-D65E8864CF26}" sibTransId="{9CF99EA2-1F8D-408E-B439-EB27DCAF04F9}"/>
    <dgm:cxn modelId="{334891F6-C11F-4FB7-ACD0-6322DD82F1E4}" type="presOf" srcId="{9BC87644-7A78-48D0-86F6-DD7CF27EF95A}" destId="{9E47BE23-89AB-4712-B088-A195E84357CA}" srcOrd="0" destOrd="0" presId="urn:microsoft.com/office/officeart/2005/8/layout/list1"/>
    <dgm:cxn modelId="{9F4101CE-8308-4075-98B1-81DB668AC748}" srcId="{E8CDAE5E-436F-4F28-9765-F706E1E6D268}" destId="{DE7CF195-1E77-4C84-A5C2-71AAAC1E94D2}" srcOrd="0" destOrd="0" parTransId="{6EA0C0A6-A914-472C-9D8F-21C3E1EF0DBA}" sibTransId="{CC1AA6FD-E2BD-4B74-80E9-EBEA4DBC47F1}"/>
    <dgm:cxn modelId="{9A96C7B4-FC66-47FB-8D23-CAC7FB0B81FB}" srcId="{B8281921-088E-4B07-8216-99D56CDD8810}" destId="{0D07B388-AEF9-494F-BAE8-40B5622EF0ED}" srcOrd="1" destOrd="0" parTransId="{11BB2A76-30E5-4017-A5D6-6E024CB4D4CD}" sibTransId="{D33007C1-52F4-480F-AB8F-D1C689746D61}"/>
    <dgm:cxn modelId="{5B688A2A-BE1B-4EB4-9BE1-8BC3CD06A4DE}" srcId="{E8CDAE5E-436F-4F28-9765-F706E1E6D268}" destId="{B8281921-088E-4B07-8216-99D56CDD8810}" srcOrd="1" destOrd="0" parTransId="{8C92CD03-5B3A-4B33-B78D-30946A32E161}" sibTransId="{4E8EA5C3-C312-4DDA-906E-0F69B80A2FFA}"/>
    <dgm:cxn modelId="{360F9BDE-64E8-40D2-B2F3-95080814BF96}" type="presOf" srcId="{E8CDAE5E-436F-4F28-9765-F706E1E6D268}" destId="{56ACBE47-C03B-4D2B-B7E1-244C4576EB44}" srcOrd="0" destOrd="0" presId="urn:microsoft.com/office/officeart/2005/8/layout/list1"/>
    <dgm:cxn modelId="{423774A7-2307-481F-AEAE-F2B301B2BF4A}" type="presOf" srcId="{556B37F1-CDEF-4CF0-9508-08BD4758D3FB}" destId="{F10739E7-EE13-45F7-9356-B23168BB8FE7}" srcOrd="0" destOrd="0" presId="urn:microsoft.com/office/officeart/2005/8/layout/list1"/>
    <dgm:cxn modelId="{D40DEE4B-A881-4474-B36E-FCCEF27E0190}" type="presOf" srcId="{556B37F1-CDEF-4CF0-9508-08BD4758D3FB}" destId="{C90A885C-7364-4001-9FC0-6B79B10AFCC8}" srcOrd="1" destOrd="0" presId="urn:microsoft.com/office/officeart/2005/8/layout/list1"/>
    <dgm:cxn modelId="{EB7FA585-C6FE-4BA5-93BC-E6FF796D61F7}" type="presOf" srcId="{0D07B388-AEF9-494F-BAE8-40B5622EF0ED}" destId="{315AA178-3247-449F-B750-8F9818749ACE}" srcOrd="0" destOrd="1" presId="urn:microsoft.com/office/officeart/2005/8/layout/list1"/>
    <dgm:cxn modelId="{6EF540B5-D603-49EB-A905-7013AD3D3F8B}" srcId="{DE7CF195-1E77-4C84-A5C2-71AAAC1E94D2}" destId="{9BC87644-7A78-48D0-86F6-DD7CF27EF95A}" srcOrd="0" destOrd="0" parTransId="{3968A50D-F006-465C-9AC2-9441474F7D8F}" sibTransId="{002C77CB-CE4E-4F0F-AE6D-CCFFCF9853AC}"/>
    <dgm:cxn modelId="{4F3229C3-E130-4B44-BED1-537E84C40DFF}" type="presOf" srcId="{B8281921-088E-4B07-8216-99D56CDD8810}" destId="{E493E95A-8E43-4592-8B08-B7C0A5D774BD}" srcOrd="1" destOrd="0" presId="urn:microsoft.com/office/officeart/2005/8/layout/list1"/>
    <dgm:cxn modelId="{A5B089BB-E939-46AA-AECD-43E182FC0646}" type="presOf" srcId="{B8281921-088E-4B07-8216-99D56CDD8810}" destId="{E5126CB0-DB5C-40F9-BCC9-B20BF8AC6E78}" srcOrd="0" destOrd="0" presId="urn:microsoft.com/office/officeart/2005/8/layout/list1"/>
    <dgm:cxn modelId="{A24A6242-6005-4125-BE11-79F1580EC7BA}" srcId="{DE7CF195-1E77-4C84-A5C2-71AAAC1E94D2}" destId="{6F4810B1-F6E6-46B0-9A5A-A8E36DE674AE}" srcOrd="1" destOrd="0" parTransId="{6C103DA0-5DB2-4FDC-BF2F-980D56BB677B}" sibTransId="{DFD94072-E5E2-468A-8A77-A41B4E0090B2}"/>
    <dgm:cxn modelId="{9D468CD6-3E6F-44FE-9581-9AFCDAC1BBFC}" type="presOf" srcId="{DE7CF195-1E77-4C84-A5C2-71AAAC1E94D2}" destId="{A7B525CA-5981-47BE-A232-BDE0B89225D6}" srcOrd="0" destOrd="0" presId="urn:microsoft.com/office/officeart/2005/8/layout/list1"/>
    <dgm:cxn modelId="{3263A13B-1346-4F89-B224-EEB25B5AF9E2}" srcId="{E8CDAE5E-436F-4F28-9765-F706E1E6D268}" destId="{556B37F1-CDEF-4CF0-9508-08BD4758D3FB}" srcOrd="2" destOrd="0" parTransId="{F093772A-1CB2-4F97-9F06-B5FCA51F7935}" sibTransId="{FE699DD4-49AF-486D-913C-A714674FD98E}"/>
    <dgm:cxn modelId="{5FED3A31-6A96-4340-81B3-75DFDDAB1BA0}" type="presOf" srcId="{DE7CF195-1E77-4C84-A5C2-71AAAC1E94D2}" destId="{607A2BE0-25B1-42B8-848E-7206CCE55159}" srcOrd="1" destOrd="0" presId="urn:microsoft.com/office/officeart/2005/8/layout/list1"/>
    <dgm:cxn modelId="{D9CAC7A3-6468-4345-97F0-133AB624AA8C}" type="presOf" srcId="{E48DA3E2-A6B7-4E5F-9FBC-B1F0819A860F}" destId="{315AA178-3247-449F-B750-8F9818749ACE}" srcOrd="0" destOrd="0" presId="urn:microsoft.com/office/officeart/2005/8/layout/list1"/>
    <dgm:cxn modelId="{23C74648-F77E-4DF9-830D-2E13047515BB}" type="presParOf" srcId="{56ACBE47-C03B-4D2B-B7E1-244C4576EB44}" destId="{D66A2F88-02CF-40EC-93E4-3948F9180F0C}" srcOrd="0" destOrd="0" presId="urn:microsoft.com/office/officeart/2005/8/layout/list1"/>
    <dgm:cxn modelId="{628F7E75-EB39-4AD9-8B46-36E545E8BD9A}" type="presParOf" srcId="{D66A2F88-02CF-40EC-93E4-3948F9180F0C}" destId="{A7B525CA-5981-47BE-A232-BDE0B89225D6}" srcOrd="0" destOrd="0" presId="urn:microsoft.com/office/officeart/2005/8/layout/list1"/>
    <dgm:cxn modelId="{C80C1BF3-B077-453A-B45D-C0990694646C}" type="presParOf" srcId="{D66A2F88-02CF-40EC-93E4-3948F9180F0C}" destId="{607A2BE0-25B1-42B8-848E-7206CCE55159}" srcOrd="1" destOrd="0" presId="urn:microsoft.com/office/officeart/2005/8/layout/list1"/>
    <dgm:cxn modelId="{3DEEE5C9-4A00-4D14-A877-8C04CE847402}" type="presParOf" srcId="{56ACBE47-C03B-4D2B-B7E1-244C4576EB44}" destId="{22B7C73E-9490-461A-A6E0-E4139600980B}" srcOrd="1" destOrd="0" presId="urn:microsoft.com/office/officeart/2005/8/layout/list1"/>
    <dgm:cxn modelId="{7AB0B260-701E-49A8-80CA-6571C757EB06}" type="presParOf" srcId="{56ACBE47-C03B-4D2B-B7E1-244C4576EB44}" destId="{9E47BE23-89AB-4712-B088-A195E84357CA}" srcOrd="2" destOrd="0" presId="urn:microsoft.com/office/officeart/2005/8/layout/list1"/>
    <dgm:cxn modelId="{03F35483-4D17-4A82-A553-B8EC85BAC9AC}" type="presParOf" srcId="{56ACBE47-C03B-4D2B-B7E1-244C4576EB44}" destId="{6A3BD502-D3ED-4D3D-8F3A-0E8A6E0D3347}" srcOrd="3" destOrd="0" presId="urn:microsoft.com/office/officeart/2005/8/layout/list1"/>
    <dgm:cxn modelId="{D9D0454C-6A71-4AB4-AE28-F5CA39F94457}" type="presParOf" srcId="{56ACBE47-C03B-4D2B-B7E1-244C4576EB44}" destId="{D9017671-8A6A-479F-AEAE-ECF2AAACE380}" srcOrd="4" destOrd="0" presId="urn:microsoft.com/office/officeart/2005/8/layout/list1"/>
    <dgm:cxn modelId="{87C2CB23-198A-43B8-BA34-AAB3A7D0DCE3}" type="presParOf" srcId="{D9017671-8A6A-479F-AEAE-ECF2AAACE380}" destId="{E5126CB0-DB5C-40F9-BCC9-B20BF8AC6E78}" srcOrd="0" destOrd="0" presId="urn:microsoft.com/office/officeart/2005/8/layout/list1"/>
    <dgm:cxn modelId="{7ED09493-41A7-4C41-98A5-9EE40A215C24}" type="presParOf" srcId="{D9017671-8A6A-479F-AEAE-ECF2AAACE380}" destId="{E493E95A-8E43-4592-8B08-B7C0A5D774BD}" srcOrd="1" destOrd="0" presId="urn:microsoft.com/office/officeart/2005/8/layout/list1"/>
    <dgm:cxn modelId="{25472D16-40AC-456F-8F42-DB5044667304}" type="presParOf" srcId="{56ACBE47-C03B-4D2B-B7E1-244C4576EB44}" destId="{22F0B322-67D5-4483-8810-52DD7E88350D}" srcOrd="5" destOrd="0" presId="urn:microsoft.com/office/officeart/2005/8/layout/list1"/>
    <dgm:cxn modelId="{A7996DA0-F257-453A-B402-71268AC2836A}" type="presParOf" srcId="{56ACBE47-C03B-4D2B-B7E1-244C4576EB44}" destId="{315AA178-3247-449F-B750-8F9818749ACE}" srcOrd="6" destOrd="0" presId="urn:microsoft.com/office/officeart/2005/8/layout/list1"/>
    <dgm:cxn modelId="{4C95D9D0-E0C9-41FB-9DB0-DDD648C2E993}" type="presParOf" srcId="{56ACBE47-C03B-4D2B-B7E1-244C4576EB44}" destId="{DDA6B240-1D07-47CC-A167-89AB64B78A8B}" srcOrd="7" destOrd="0" presId="urn:microsoft.com/office/officeart/2005/8/layout/list1"/>
    <dgm:cxn modelId="{0615F31F-345F-48FB-BC8C-EA5359011AE2}" type="presParOf" srcId="{56ACBE47-C03B-4D2B-B7E1-244C4576EB44}" destId="{47588196-A5B9-47B7-ADBA-CFA4805FD5BF}" srcOrd="8" destOrd="0" presId="urn:microsoft.com/office/officeart/2005/8/layout/list1"/>
    <dgm:cxn modelId="{B87F1D06-7ED4-4608-A5FD-893E0014116C}" type="presParOf" srcId="{47588196-A5B9-47B7-ADBA-CFA4805FD5BF}" destId="{F10739E7-EE13-45F7-9356-B23168BB8FE7}" srcOrd="0" destOrd="0" presId="urn:microsoft.com/office/officeart/2005/8/layout/list1"/>
    <dgm:cxn modelId="{D278E26E-A456-4956-8390-79F6C5A7C9C9}" type="presParOf" srcId="{47588196-A5B9-47B7-ADBA-CFA4805FD5BF}" destId="{C90A885C-7364-4001-9FC0-6B79B10AFCC8}" srcOrd="1" destOrd="0" presId="urn:microsoft.com/office/officeart/2005/8/layout/list1"/>
    <dgm:cxn modelId="{04C42DE0-4B3F-4800-BE6E-5D0F68A1E156}" type="presParOf" srcId="{56ACBE47-C03B-4D2B-B7E1-244C4576EB44}" destId="{E45FEEEA-4EFB-4027-9E94-0A976925EBCD}" srcOrd="9" destOrd="0" presId="urn:microsoft.com/office/officeart/2005/8/layout/list1"/>
    <dgm:cxn modelId="{CEF01F6F-7C7A-45E7-9899-AC327A293A7C}" type="presParOf" srcId="{56ACBE47-C03B-4D2B-B7E1-244C4576EB44}" destId="{0C5EE3C3-2B54-4C0B-A967-B83D135F40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AFE28A-914A-4D1E-8991-AE50EF1E5D1C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55E93645-D533-44DA-B641-77BA88BC2371}">
      <dgm:prSet custT="1"/>
      <dgm:spPr/>
      <dgm:t>
        <a:bodyPr/>
        <a:lstStyle/>
        <a:p>
          <a:pPr rtl="0"/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电子信息检索 （本科生） 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23F45E6B-510E-4B05-A963-038BAE28181B}" type="parTrans" cxnId="{3576ABA4-4C11-4F98-B99F-66D89FD06556}">
      <dgm:prSet/>
      <dgm:spPr/>
      <dgm:t>
        <a:bodyPr/>
        <a:lstStyle/>
        <a:p>
          <a:endParaRPr lang="zh-CN" altLang="en-US"/>
        </a:p>
      </dgm:t>
    </dgm:pt>
    <dgm:pt modelId="{906D9C30-2B94-4BB3-828F-54F910295759}" type="sibTrans" cxnId="{3576ABA4-4C11-4F98-B99F-66D89FD06556}">
      <dgm:prSet/>
      <dgm:spPr/>
      <dgm:t>
        <a:bodyPr/>
        <a:lstStyle/>
        <a:p>
          <a:endParaRPr lang="zh-CN" altLang="en-US"/>
        </a:p>
      </dgm:t>
    </dgm:pt>
    <dgm:pt modelId="{6E811D44-CF36-4C55-8227-558854D0C1D7}">
      <dgm:prSet/>
      <dgm:spPr/>
      <dgm:t>
        <a:bodyPr/>
        <a:lstStyle/>
        <a:p>
          <a:pPr rtl="0"/>
          <a:r>
            <a:rPr lang="zh-CN" b="1" dirty="0" smtClean="0"/>
            <a:t>任课老师：张素芳（</a:t>
          </a:r>
          <a:r>
            <a:rPr lang="en-US" b="1" dirty="0" smtClean="0"/>
            <a:t>Tel: 63606504-602</a:t>
          </a:r>
          <a:r>
            <a:rPr lang="zh-CN" b="1" dirty="0" smtClean="0"/>
            <a:t>）</a:t>
          </a:r>
          <a:endParaRPr lang="zh-CN" b="1" dirty="0"/>
        </a:p>
      </dgm:t>
    </dgm:pt>
    <dgm:pt modelId="{3F39605D-FBAF-4772-9613-05978261C006}" type="parTrans" cxnId="{8B4AAC27-A9B1-488E-9971-8EDF410A47E3}">
      <dgm:prSet/>
      <dgm:spPr/>
      <dgm:t>
        <a:bodyPr/>
        <a:lstStyle/>
        <a:p>
          <a:endParaRPr lang="zh-CN" altLang="en-US"/>
        </a:p>
      </dgm:t>
    </dgm:pt>
    <dgm:pt modelId="{B586A549-8B83-4650-B9D4-79BFBCEDFF16}" type="sibTrans" cxnId="{8B4AAC27-A9B1-488E-9971-8EDF410A47E3}">
      <dgm:prSet/>
      <dgm:spPr/>
      <dgm:t>
        <a:bodyPr/>
        <a:lstStyle/>
        <a:p>
          <a:endParaRPr lang="zh-CN" altLang="en-US"/>
        </a:p>
      </dgm:t>
    </dgm:pt>
    <dgm:pt modelId="{B13AD961-9AA8-4194-AE1A-C0E87FB8892D}">
      <dgm:prSet custT="1"/>
      <dgm:spPr/>
      <dgm:t>
        <a:bodyPr/>
        <a:lstStyle/>
        <a:p>
          <a:pPr rtl="0"/>
          <a:r>
            <a:rPr lang="zh-CN" sz="1800" dirty="0" smtClean="0">
              <a:latin typeface="微软雅黑" pitchFamily="34" charset="-122"/>
              <a:ea typeface="微软雅黑" pitchFamily="34" charset="-122"/>
            </a:rPr>
            <a:t>前沿信息科学分析与研究（研究生） 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8360A937-563C-4583-B61C-B7B8EDC3490D}" type="parTrans" cxnId="{42A654C6-4407-459A-AAD3-23EF4F43A734}">
      <dgm:prSet/>
      <dgm:spPr/>
      <dgm:t>
        <a:bodyPr/>
        <a:lstStyle/>
        <a:p>
          <a:endParaRPr lang="zh-CN" altLang="en-US"/>
        </a:p>
      </dgm:t>
    </dgm:pt>
    <dgm:pt modelId="{2C2DF942-AB36-4C58-A499-A09077016483}" type="sibTrans" cxnId="{42A654C6-4407-459A-AAD3-23EF4F43A734}">
      <dgm:prSet/>
      <dgm:spPr/>
      <dgm:t>
        <a:bodyPr/>
        <a:lstStyle/>
        <a:p>
          <a:endParaRPr lang="zh-CN" altLang="en-US"/>
        </a:p>
      </dgm:t>
    </dgm:pt>
    <dgm:pt modelId="{0B191936-9DD0-4D3F-8BEA-7D828DE69089}">
      <dgm:prSet/>
      <dgm:spPr/>
      <dgm:t>
        <a:bodyPr/>
        <a:lstStyle/>
        <a:p>
          <a:pPr rtl="0"/>
          <a:r>
            <a:rPr lang="zh-CN" b="1" dirty="0" smtClean="0"/>
            <a:t>任课老师：王晓莉（</a:t>
          </a:r>
          <a:r>
            <a:rPr lang="en-US" b="1" dirty="0" smtClean="0">
              <a:hlinkClick xmlns:r="http://schemas.openxmlformats.org/officeDocument/2006/relationships" r:id="rId1"/>
            </a:rPr>
            <a:t>Tel:63602330-601</a:t>
          </a:r>
          <a:r>
            <a:rPr lang="zh-CN" b="1" dirty="0" smtClean="0"/>
            <a:t>）</a:t>
          </a:r>
          <a:endParaRPr lang="zh-CN" b="1" dirty="0"/>
        </a:p>
      </dgm:t>
    </dgm:pt>
    <dgm:pt modelId="{B46BCB1E-0103-4F37-A659-9A1CC6B49144}" type="parTrans" cxnId="{3D73D570-8DF2-4821-BED2-86EE1AF4EDBB}">
      <dgm:prSet/>
      <dgm:spPr/>
      <dgm:t>
        <a:bodyPr/>
        <a:lstStyle/>
        <a:p>
          <a:endParaRPr lang="zh-CN" altLang="en-US"/>
        </a:p>
      </dgm:t>
    </dgm:pt>
    <dgm:pt modelId="{769186D5-1768-4A96-9FB4-6A079292CD9F}" type="sibTrans" cxnId="{3D73D570-8DF2-4821-BED2-86EE1AF4EDBB}">
      <dgm:prSet/>
      <dgm:spPr/>
      <dgm:t>
        <a:bodyPr/>
        <a:lstStyle/>
        <a:p>
          <a:endParaRPr lang="zh-CN" altLang="en-US"/>
        </a:p>
      </dgm:t>
    </dgm:pt>
    <dgm:pt modelId="{C0E0AA14-B199-44CA-BFB9-18A660F0CB94}">
      <dgm:prSet custT="1"/>
      <dgm:spPr/>
      <dgm:t>
        <a:bodyPr/>
        <a:lstStyle/>
        <a:p>
          <a:pPr rtl="0"/>
          <a:r>
            <a:rPr lang="zh-CN" sz="1800" dirty="0" smtClean="0">
              <a:latin typeface="微软雅黑" pitchFamily="34" charset="-122"/>
              <a:ea typeface="微软雅黑" pitchFamily="34" charset="-122"/>
            </a:rPr>
            <a:t>电子</a:t>
          </a: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信息检索 （研究生） 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01F9922D-6211-48BE-9FBC-81D168AE3803}" type="parTrans" cxnId="{D59D548F-FB61-4681-A49F-0C5645CFDBBB}">
      <dgm:prSet/>
      <dgm:spPr/>
      <dgm:t>
        <a:bodyPr/>
        <a:lstStyle/>
        <a:p>
          <a:endParaRPr lang="zh-CN" altLang="en-US"/>
        </a:p>
      </dgm:t>
    </dgm:pt>
    <dgm:pt modelId="{672F65C9-2B2A-4924-8707-E92AB8D71813}" type="sibTrans" cxnId="{D59D548F-FB61-4681-A49F-0C5645CFDBBB}">
      <dgm:prSet/>
      <dgm:spPr/>
      <dgm:t>
        <a:bodyPr/>
        <a:lstStyle/>
        <a:p>
          <a:endParaRPr lang="zh-CN" altLang="en-US"/>
        </a:p>
      </dgm:t>
    </dgm:pt>
    <dgm:pt modelId="{41613DAD-074B-4AB4-9E2C-8F65EF6F74D6}">
      <dgm:prSet/>
      <dgm:spPr/>
      <dgm:t>
        <a:bodyPr/>
        <a:lstStyle/>
        <a:p>
          <a:pPr rtl="0"/>
          <a:r>
            <a:rPr lang="zh-CN" b="1" dirty="0" smtClean="0"/>
            <a:t>任课老师：杜进（</a:t>
          </a:r>
          <a:r>
            <a:rPr lang="en-US" b="1" dirty="0" smtClean="0"/>
            <a:t>Tel: 63607832-602</a:t>
          </a:r>
          <a:r>
            <a:rPr lang="zh-CN" b="1" dirty="0" smtClean="0"/>
            <a:t>）瞿其春（</a:t>
          </a:r>
          <a:r>
            <a:rPr lang="en-US" b="1" dirty="0" smtClean="0"/>
            <a:t>Tel: 63607832-603</a:t>
          </a:r>
          <a:r>
            <a:rPr lang="zh-CN" b="1" dirty="0" smtClean="0"/>
            <a:t>）</a:t>
          </a:r>
          <a:endParaRPr lang="zh-CN" b="1" dirty="0"/>
        </a:p>
      </dgm:t>
    </dgm:pt>
    <dgm:pt modelId="{13F0012C-4067-43A2-9C0C-E4BE63E528BE}" type="parTrans" cxnId="{725884E2-EB50-4381-966B-9CA0EC682CCA}">
      <dgm:prSet/>
      <dgm:spPr/>
      <dgm:t>
        <a:bodyPr/>
        <a:lstStyle/>
        <a:p>
          <a:endParaRPr lang="zh-CN" altLang="en-US"/>
        </a:p>
      </dgm:t>
    </dgm:pt>
    <dgm:pt modelId="{15954087-F3D0-4B1B-A015-77DA535291FD}" type="sibTrans" cxnId="{725884E2-EB50-4381-966B-9CA0EC682CCA}">
      <dgm:prSet/>
      <dgm:spPr/>
      <dgm:t>
        <a:bodyPr/>
        <a:lstStyle/>
        <a:p>
          <a:endParaRPr lang="zh-CN" altLang="en-US"/>
        </a:p>
      </dgm:t>
    </dgm:pt>
    <dgm:pt modelId="{9ED498DC-9E96-45D6-83A8-403A391F12C1}">
      <dgm:prSet custT="1"/>
      <dgm:spPr/>
      <dgm:t>
        <a:bodyPr/>
        <a:lstStyle/>
        <a:p>
          <a:pPr rtl="0"/>
          <a:r>
            <a:rPr lang="zh-CN" sz="1800" dirty="0" smtClean="0">
              <a:latin typeface="微软雅黑" pitchFamily="34" charset="-122"/>
              <a:ea typeface="微软雅黑" pitchFamily="34" charset="-122"/>
            </a:rPr>
            <a:t>文献</a:t>
          </a: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管理与信息分析（研究生） 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E11D3C9-EB0A-4E69-A85F-725884681981}" type="parTrans" cxnId="{AE8F8CA4-8A6B-44AA-85A3-1552AC2A1698}">
      <dgm:prSet/>
      <dgm:spPr/>
      <dgm:t>
        <a:bodyPr/>
        <a:lstStyle/>
        <a:p>
          <a:endParaRPr lang="zh-CN" altLang="en-US"/>
        </a:p>
      </dgm:t>
    </dgm:pt>
    <dgm:pt modelId="{39E9923C-D124-4A23-A746-9D95FD2D521E}" type="sibTrans" cxnId="{AE8F8CA4-8A6B-44AA-85A3-1552AC2A1698}">
      <dgm:prSet/>
      <dgm:spPr/>
      <dgm:t>
        <a:bodyPr/>
        <a:lstStyle/>
        <a:p>
          <a:endParaRPr lang="zh-CN" altLang="en-US"/>
        </a:p>
      </dgm:t>
    </dgm:pt>
    <dgm:pt modelId="{8ADD5939-C70E-4051-B60D-78F8060D8850}">
      <dgm:prSet/>
      <dgm:spPr/>
      <dgm:t>
        <a:bodyPr/>
        <a:lstStyle/>
        <a:p>
          <a:pPr rtl="0"/>
          <a:r>
            <a:rPr lang="zh-CN" b="1" dirty="0" smtClean="0"/>
            <a:t>任课老师：罗昭锋（</a:t>
          </a:r>
          <a:r>
            <a:rPr lang="en-US" b="1" dirty="0" smtClean="0"/>
            <a:t>Tel:63603215</a:t>
          </a:r>
          <a:r>
            <a:rPr lang="zh-CN" b="1" dirty="0" smtClean="0"/>
            <a:t>） 杜进（</a:t>
          </a:r>
          <a:r>
            <a:rPr lang="en-US" b="1" dirty="0" smtClean="0"/>
            <a:t>Tel: 63607832-602</a:t>
          </a:r>
          <a:r>
            <a:rPr lang="zh-CN" b="1" dirty="0" smtClean="0"/>
            <a:t>）</a:t>
          </a:r>
          <a:endParaRPr lang="zh-CN" b="1" dirty="0"/>
        </a:p>
      </dgm:t>
    </dgm:pt>
    <dgm:pt modelId="{D920AC05-48DB-4379-B962-43235014A5CC}" type="parTrans" cxnId="{F4C93864-8E29-49B3-AA94-B792E99BB22A}">
      <dgm:prSet/>
      <dgm:spPr/>
      <dgm:t>
        <a:bodyPr/>
        <a:lstStyle/>
        <a:p>
          <a:endParaRPr lang="zh-CN" altLang="en-US"/>
        </a:p>
      </dgm:t>
    </dgm:pt>
    <dgm:pt modelId="{FA0160C3-0343-4518-919B-B7919119D8E0}" type="sibTrans" cxnId="{F4C93864-8E29-49B3-AA94-B792E99BB22A}">
      <dgm:prSet/>
      <dgm:spPr/>
      <dgm:t>
        <a:bodyPr/>
        <a:lstStyle/>
        <a:p>
          <a:endParaRPr lang="zh-CN" altLang="en-US"/>
        </a:p>
      </dgm:t>
    </dgm:pt>
    <dgm:pt modelId="{1601FB7E-AD68-481C-89D9-BCD5FA120902}">
      <dgm:prSet custT="1"/>
      <dgm:spPr/>
      <dgm:t>
        <a:bodyPr/>
        <a:lstStyle/>
        <a:p>
          <a:pPr rtl="0"/>
          <a:r>
            <a:rPr lang="zh-CN" sz="1800" dirty="0" smtClean="0">
              <a:latin typeface="微软雅黑" pitchFamily="34" charset="-122"/>
              <a:ea typeface="微软雅黑" pitchFamily="34" charset="-122"/>
            </a:rPr>
            <a:t>信息检索与信息分析（研究生） 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983318B1-2735-4E72-9B10-333008BC8767}" type="parTrans" cxnId="{DF636BEA-25C6-4C98-9ED6-800FF0448513}">
      <dgm:prSet/>
      <dgm:spPr/>
      <dgm:t>
        <a:bodyPr/>
        <a:lstStyle/>
        <a:p>
          <a:endParaRPr lang="zh-CN" altLang="en-US"/>
        </a:p>
      </dgm:t>
    </dgm:pt>
    <dgm:pt modelId="{B1272D1D-C908-4FD6-888E-501E956CF231}" type="sibTrans" cxnId="{DF636BEA-25C6-4C98-9ED6-800FF0448513}">
      <dgm:prSet/>
      <dgm:spPr/>
      <dgm:t>
        <a:bodyPr/>
        <a:lstStyle/>
        <a:p>
          <a:endParaRPr lang="zh-CN" altLang="en-US"/>
        </a:p>
      </dgm:t>
    </dgm:pt>
    <dgm:pt modelId="{EBC914A1-C460-4092-8F98-FF26569B64F5}">
      <dgm:prSet/>
      <dgm:spPr/>
      <dgm:t>
        <a:bodyPr/>
        <a:lstStyle/>
        <a:p>
          <a:pPr rtl="0"/>
          <a:r>
            <a:rPr lang="zh-CN" b="1" dirty="0" smtClean="0"/>
            <a:t>任课老师：王晓莉 （</a:t>
          </a:r>
          <a:r>
            <a:rPr lang="en-US" b="1" dirty="0" smtClean="0">
              <a:hlinkClick xmlns:r="http://schemas.openxmlformats.org/officeDocument/2006/relationships" r:id="rId1"/>
            </a:rPr>
            <a:t>Tel:63602330-601</a:t>
          </a:r>
          <a:r>
            <a:rPr lang="zh-CN" b="1" dirty="0" smtClean="0"/>
            <a:t>）</a:t>
          </a:r>
          <a:endParaRPr lang="zh-CN" b="1" dirty="0"/>
        </a:p>
      </dgm:t>
    </dgm:pt>
    <dgm:pt modelId="{CB037182-BF2F-45CC-B57E-96A6B82A2868}" type="parTrans" cxnId="{CF7F8E0B-DA56-4ED6-9257-E3F3C5D64233}">
      <dgm:prSet/>
      <dgm:spPr/>
      <dgm:t>
        <a:bodyPr/>
        <a:lstStyle/>
        <a:p>
          <a:endParaRPr lang="zh-CN" altLang="en-US"/>
        </a:p>
      </dgm:t>
    </dgm:pt>
    <dgm:pt modelId="{9B79B2D8-990A-47C3-8EFC-A7680D6879B5}" type="sibTrans" cxnId="{CF7F8E0B-DA56-4ED6-9257-E3F3C5D64233}">
      <dgm:prSet/>
      <dgm:spPr/>
      <dgm:t>
        <a:bodyPr/>
        <a:lstStyle/>
        <a:p>
          <a:endParaRPr lang="zh-CN" altLang="en-US"/>
        </a:p>
      </dgm:t>
    </dgm:pt>
    <dgm:pt modelId="{177D77B5-5E02-43F2-93BE-772A2958B6C8}">
      <dgm:prSet custT="1"/>
      <dgm:spPr/>
      <dgm:t>
        <a:bodyPr/>
        <a:lstStyle/>
        <a:p>
          <a:pPr rtl="0"/>
          <a:r>
            <a:rPr lang="zh-CN" sz="1800" dirty="0" smtClean="0">
              <a:latin typeface="微软雅黑" pitchFamily="34" charset="-122"/>
              <a:ea typeface="微软雅黑" pitchFamily="34" charset="-122"/>
            </a:rPr>
            <a:t>国际数据库与信息检索（研究生）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4E5BD5F5-0A01-447E-AF1F-D3EBA82A7414}" type="parTrans" cxnId="{B9C93317-DBA6-4327-8D2A-2AB221468226}">
      <dgm:prSet/>
      <dgm:spPr/>
      <dgm:t>
        <a:bodyPr/>
        <a:lstStyle/>
        <a:p>
          <a:endParaRPr lang="zh-CN" altLang="en-US"/>
        </a:p>
      </dgm:t>
    </dgm:pt>
    <dgm:pt modelId="{CDE72B39-3031-4794-BCD5-AB8DE7F4EC27}" type="sibTrans" cxnId="{B9C93317-DBA6-4327-8D2A-2AB221468226}">
      <dgm:prSet/>
      <dgm:spPr/>
      <dgm:t>
        <a:bodyPr/>
        <a:lstStyle/>
        <a:p>
          <a:endParaRPr lang="zh-CN" altLang="en-US"/>
        </a:p>
      </dgm:t>
    </dgm:pt>
    <dgm:pt modelId="{7ABB68D0-0424-4010-B280-E2A242B4FE24}">
      <dgm:prSet/>
      <dgm:spPr/>
      <dgm:t>
        <a:bodyPr/>
        <a:lstStyle/>
        <a:p>
          <a:pPr rtl="0"/>
          <a:r>
            <a:rPr lang="zh-CN" b="1" dirty="0" smtClean="0"/>
            <a:t>任课老师：王晓莉 （</a:t>
          </a:r>
          <a:r>
            <a:rPr lang="en-US" b="1" dirty="0" smtClean="0"/>
            <a:t>Tel:63602330-601</a:t>
          </a:r>
          <a:r>
            <a:rPr lang="zh-CN" b="1" dirty="0" smtClean="0"/>
            <a:t>）</a:t>
          </a:r>
          <a:endParaRPr lang="zh-CN" b="1" dirty="0"/>
        </a:p>
      </dgm:t>
    </dgm:pt>
    <dgm:pt modelId="{C94C3DD6-6B55-4692-BB08-B8B6D1E2F42E}" type="parTrans" cxnId="{225D3942-597B-4988-9C2A-262A6174FC41}">
      <dgm:prSet/>
      <dgm:spPr/>
      <dgm:t>
        <a:bodyPr/>
        <a:lstStyle/>
        <a:p>
          <a:endParaRPr lang="zh-CN" altLang="en-US"/>
        </a:p>
      </dgm:t>
    </dgm:pt>
    <dgm:pt modelId="{48982103-BB4E-49DA-BA14-AB4D85FBD179}" type="sibTrans" cxnId="{225D3942-597B-4988-9C2A-262A6174FC41}">
      <dgm:prSet/>
      <dgm:spPr/>
      <dgm:t>
        <a:bodyPr/>
        <a:lstStyle/>
        <a:p>
          <a:endParaRPr lang="zh-CN" altLang="en-US"/>
        </a:p>
      </dgm:t>
    </dgm:pt>
    <dgm:pt modelId="{E8E7C9DA-00FC-4252-9833-C935618DC688}" type="pres">
      <dgm:prSet presAssocID="{7FAFE28A-914A-4D1E-8991-AE50EF1E5D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F5FF54-0F1D-4E8B-9012-B0146445C345}" type="pres">
      <dgm:prSet presAssocID="{55E93645-D533-44DA-B641-77BA88BC2371}" presName="parentLin" presStyleCnt="0"/>
      <dgm:spPr/>
    </dgm:pt>
    <dgm:pt modelId="{2D6E7517-B2AE-4256-AF4B-F599C2ADA4C6}" type="pres">
      <dgm:prSet presAssocID="{55E93645-D533-44DA-B641-77BA88BC2371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B8C3C9BC-234C-4339-8BAD-33E5B0C0C7E7}" type="pres">
      <dgm:prSet presAssocID="{55E93645-D533-44DA-B641-77BA88BC237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242F5A-077B-4066-9C7C-9D66030DDFF7}" type="pres">
      <dgm:prSet presAssocID="{55E93645-D533-44DA-B641-77BA88BC2371}" presName="negativeSpace" presStyleCnt="0"/>
      <dgm:spPr/>
    </dgm:pt>
    <dgm:pt modelId="{3A83559B-E527-43D7-9BF8-4D6C8B06BE75}" type="pres">
      <dgm:prSet presAssocID="{55E93645-D533-44DA-B641-77BA88BC2371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023DA4-8718-4349-9A13-386AE4554D1F}" type="pres">
      <dgm:prSet presAssocID="{906D9C30-2B94-4BB3-828F-54F910295759}" presName="spaceBetweenRectangles" presStyleCnt="0"/>
      <dgm:spPr/>
    </dgm:pt>
    <dgm:pt modelId="{2729C284-A790-4A88-8D22-CC5818F116AA}" type="pres">
      <dgm:prSet presAssocID="{B13AD961-9AA8-4194-AE1A-C0E87FB8892D}" presName="parentLin" presStyleCnt="0"/>
      <dgm:spPr/>
    </dgm:pt>
    <dgm:pt modelId="{BCD68CD1-4C61-493B-86EF-5562C39B8619}" type="pres">
      <dgm:prSet presAssocID="{B13AD961-9AA8-4194-AE1A-C0E87FB8892D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33AAAAF7-1A24-4C17-895E-303D5819C89D}" type="pres">
      <dgm:prSet presAssocID="{B13AD961-9AA8-4194-AE1A-C0E87FB8892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57737A-12C2-4394-8AE2-77675D51E72E}" type="pres">
      <dgm:prSet presAssocID="{B13AD961-9AA8-4194-AE1A-C0E87FB8892D}" presName="negativeSpace" presStyleCnt="0"/>
      <dgm:spPr/>
    </dgm:pt>
    <dgm:pt modelId="{D6FF7DDD-5264-45B6-BA43-F09AD67CB666}" type="pres">
      <dgm:prSet presAssocID="{B13AD961-9AA8-4194-AE1A-C0E87FB8892D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4EA88D-7FCD-44E6-915F-BE262CD3C28C}" type="pres">
      <dgm:prSet presAssocID="{2C2DF942-AB36-4C58-A499-A09077016483}" presName="spaceBetweenRectangles" presStyleCnt="0"/>
      <dgm:spPr/>
    </dgm:pt>
    <dgm:pt modelId="{54947AAF-19CF-49EB-8C10-232AE1F28D1A}" type="pres">
      <dgm:prSet presAssocID="{C0E0AA14-B199-44CA-BFB9-18A660F0CB94}" presName="parentLin" presStyleCnt="0"/>
      <dgm:spPr/>
    </dgm:pt>
    <dgm:pt modelId="{9DBB468E-F00A-4B96-82B8-C3F81A96C246}" type="pres">
      <dgm:prSet presAssocID="{C0E0AA14-B199-44CA-BFB9-18A660F0CB94}" presName="parentLeftMargin" presStyleLbl="node1" presStyleIdx="1" presStyleCnt="6"/>
      <dgm:spPr/>
      <dgm:t>
        <a:bodyPr/>
        <a:lstStyle/>
        <a:p>
          <a:endParaRPr lang="zh-CN" altLang="en-US"/>
        </a:p>
      </dgm:t>
    </dgm:pt>
    <dgm:pt modelId="{CEC870D4-EF39-43AE-ABA8-5A51022AE40B}" type="pres">
      <dgm:prSet presAssocID="{C0E0AA14-B199-44CA-BFB9-18A660F0CB9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2CEE0F-E19C-415A-ADAD-E4687004665A}" type="pres">
      <dgm:prSet presAssocID="{C0E0AA14-B199-44CA-BFB9-18A660F0CB94}" presName="negativeSpace" presStyleCnt="0"/>
      <dgm:spPr/>
    </dgm:pt>
    <dgm:pt modelId="{9359AEA9-A997-4A55-8AEA-E5782C702A5C}" type="pres">
      <dgm:prSet presAssocID="{C0E0AA14-B199-44CA-BFB9-18A660F0CB94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19D7CB-CD6A-432A-9EC8-26A3C9150621}" type="pres">
      <dgm:prSet presAssocID="{672F65C9-2B2A-4924-8707-E92AB8D71813}" presName="spaceBetweenRectangles" presStyleCnt="0"/>
      <dgm:spPr/>
    </dgm:pt>
    <dgm:pt modelId="{0D0BE66A-FC82-4B9D-97E0-9F647273BA22}" type="pres">
      <dgm:prSet presAssocID="{9ED498DC-9E96-45D6-83A8-403A391F12C1}" presName="parentLin" presStyleCnt="0"/>
      <dgm:spPr/>
    </dgm:pt>
    <dgm:pt modelId="{8FEAC9FF-6C5C-4116-AD28-93E6C932FA6B}" type="pres">
      <dgm:prSet presAssocID="{9ED498DC-9E96-45D6-83A8-403A391F12C1}" presName="parentLeftMargin" presStyleLbl="node1" presStyleIdx="2" presStyleCnt="6"/>
      <dgm:spPr/>
      <dgm:t>
        <a:bodyPr/>
        <a:lstStyle/>
        <a:p>
          <a:endParaRPr lang="zh-CN" altLang="en-US"/>
        </a:p>
      </dgm:t>
    </dgm:pt>
    <dgm:pt modelId="{2024FA50-B605-48B9-9E69-183BA9BE6774}" type="pres">
      <dgm:prSet presAssocID="{9ED498DC-9E96-45D6-83A8-403A391F12C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B611F1-4A3B-4884-91ED-1124FD426CB9}" type="pres">
      <dgm:prSet presAssocID="{9ED498DC-9E96-45D6-83A8-403A391F12C1}" presName="negativeSpace" presStyleCnt="0"/>
      <dgm:spPr/>
    </dgm:pt>
    <dgm:pt modelId="{BAEB94A2-16DA-406F-A3D3-24401B568805}" type="pres">
      <dgm:prSet presAssocID="{9ED498DC-9E96-45D6-83A8-403A391F12C1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616494-35E8-4C10-A02C-9B8B2D5040E1}" type="pres">
      <dgm:prSet presAssocID="{39E9923C-D124-4A23-A746-9D95FD2D521E}" presName="spaceBetweenRectangles" presStyleCnt="0"/>
      <dgm:spPr/>
    </dgm:pt>
    <dgm:pt modelId="{BEDE1C29-5760-409F-B90B-EE1A5475D06E}" type="pres">
      <dgm:prSet presAssocID="{1601FB7E-AD68-481C-89D9-BCD5FA120902}" presName="parentLin" presStyleCnt="0"/>
      <dgm:spPr/>
    </dgm:pt>
    <dgm:pt modelId="{79448084-E7FD-457F-85F2-9029E7266560}" type="pres">
      <dgm:prSet presAssocID="{1601FB7E-AD68-481C-89D9-BCD5FA120902}" presName="parentLeftMargin" presStyleLbl="node1" presStyleIdx="3" presStyleCnt="6"/>
      <dgm:spPr/>
      <dgm:t>
        <a:bodyPr/>
        <a:lstStyle/>
        <a:p>
          <a:endParaRPr lang="zh-CN" altLang="en-US"/>
        </a:p>
      </dgm:t>
    </dgm:pt>
    <dgm:pt modelId="{E641B8F6-0F8B-4498-8A92-C13C0FACCCBA}" type="pres">
      <dgm:prSet presAssocID="{1601FB7E-AD68-481C-89D9-BCD5FA12090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CC9586-4109-4C0E-AA43-323E2744C4F6}" type="pres">
      <dgm:prSet presAssocID="{1601FB7E-AD68-481C-89D9-BCD5FA120902}" presName="negativeSpace" presStyleCnt="0"/>
      <dgm:spPr/>
    </dgm:pt>
    <dgm:pt modelId="{78933D56-9919-43D7-8C6B-3908B6743336}" type="pres">
      <dgm:prSet presAssocID="{1601FB7E-AD68-481C-89D9-BCD5FA120902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A9AA86-1152-4837-9CF4-EA10EF9D7F70}" type="pres">
      <dgm:prSet presAssocID="{B1272D1D-C908-4FD6-888E-501E956CF231}" presName="spaceBetweenRectangles" presStyleCnt="0"/>
      <dgm:spPr/>
    </dgm:pt>
    <dgm:pt modelId="{6AEC2096-E652-4DE7-BFBB-C5444AF6A07D}" type="pres">
      <dgm:prSet presAssocID="{177D77B5-5E02-43F2-93BE-772A2958B6C8}" presName="parentLin" presStyleCnt="0"/>
      <dgm:spPr/>
    </dgm:pt>
    <dgm:pt modelId="{A024CA9D-4DD0-44B6-84C0-FB8860C6D8C5}" type="pres">
      <dgm:prSet presAssocID="{177D77B5-5E02-43F2-93BE-772A2958B6C8}" presName="parentLeftMargin" presStyleLbl="node1" presStyleIdx="4" presStyleCnt="6"/>
      <dgm:spPr/>
      <dgm:t>
        <a:bodyPr/>
        <a:lstStyle/>
        <a:p>
          <a:endParaRPr lang="zh-CN" altLang="en-US"/>
        </a:p>
      </dgm:t>
    </dgm:pt>
    <dgm:pt modelId="{F98633B4-FE66-4659-A752-6D190D287244}" type="pres">
      <dgm:prSet presAssocID="{177D77B5-5E02-43F2-93BE-772A2958B6C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2A001F-B51D-472A-B32B-32EABF0A089B}" type="pres">
      <dgm:prSet presAssocID="{177D77B5-5E02-43F2-93BE-772A2958B6C8}" presName="negativeSpace" presStyleCnt="0"/>
      <dgm:spPr/>
    </dgm:pt>
    <dgm:pt modelId="{94DEBE34-E765-4E96-81D3-9683C47A3BED}" type="pres">
      <dgm:prSet presAssocID="{177D77B5-5E02-43F2-93BE-772A2958B6C8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A654C6-4407-459A-AAD3-23EF4F43A734}" srcId="{7FAFE28A-914A-4D1E-8991-AE50EF1E5D1C}" destId="{B13AD961-9AA8-4194-AE1A-C0E87FB8892D}" srcOrd="1" destOrd="0" parTransId="{8360A937-563C-4583-B61C-B7B8EDC3490D}" sibTransId="{2C2DF942-AB36-4C58-A499-A09077016483}"/>
    <dgm:cxn modelId="{791B6F08-5BD8-4412-AB71-0666DBADAF90}" type="presOf" srcId="{177D77B5-5E02-43F2-93BE-772A2958B6C8}" destId="{F98633B4-FE66-4659-A752-6D190D287244}" srcOrd="1" destOrd="0" presId="urn:microsoft.com/office/officeart/2005/8/layout/list1"/>
    <dgm:cxn modelId="{48843432-1D03-4BEB-8259-C5E6101B39D5}" type="presOf" srcId="{9ED498DC-9E96-45D6-83A8-403A391F12C1}" destId="{8FEAC9FF-6C5C-4116-AD28-93E6C932FA6B}" srcOrd="0" destOrd="0" presId="urn:microsoft.com/office/officeart/2005/8/layout/list1"/>
    <dgm:cxn modelId="{279A2C26-3C67-429E-A80D-AD5F1B74A547}" type="presOf" srcId="{B13AD961-9AA8-4194-AE1A-C0E87FB8892D}" destId="{33AAAAF7-1A24-4C17-895E-303D5819C89D}" srcOrd="1" destOrd="0" presId="urn:microsoft.com/office/officeart/2005/8/layout/list1"/>
    <dgm:cxn modelId="{DF636BEA-25C6-4C98-9ED6-800FF0448513}" srcId="{7FAFE28A-914A-4D1E-8991-AE50EF1E5D1C}" destId="{1601FB7E-AD68-481C-89D9-BCD5FA120902}" srcOrd="4" destOrd="0" parTransId="{983318B1-2735-4E72-9B10-333008BC8767}" sibTransId="{B1272D1D-C908-4FD6-888E-501E956CF231}"/>
    <dgm:cxn modelId="{B9C93317-DBA6-4327-8D2A-2AB221468226}" srcId="{7FAFE28A-914A-4D1E-8991-AE50EF1E5D1C}" destId="{177D77B5-5E02-43F2-93BE-772A2958B6C8}" srcOrd="5" destOrd="0" parTransId="{4E5BD5F5-0A01-447E-AF1F-D3EBA82A7414}" sibTransId="{CDE72B39-3031-4794-BCD5-AB8DE7F4EC27}"/>
    <dgm:cxn modelId="{2469B426-777B-4EBC-8C5C-1AD0D0CF775D}" type="presOf" srcId="{177D77B5-5E02-43F2-93BE-772A2958B6C8}" destId="{A024CA9D-4DD0-44B6-84C0-FB8860C6D8C5}" srcOrd="0" destOrd="0" presId="urn:microsoft.com/office/officeart/2005/8/layout/list1"/>
    <dgm:cxn modelId="{709BDAC7-FCB2-4BAF-8C73-C1ED19401356}" type="presOf" srcId="{55E93645-D533-44DA-B641-77BA88BC2371}" destId="{2D6E7517-B2AE-4256-AF4B-F599C2ADA4C6}" srcOrd="0" destOrd="0" presId="urn:microsoft.com/office/officeart/2005/8/layout/list1"/>
    <dgm:cxn modelId="{336C1CC9-1CE0-442D-81C9-073E2F3DE01E}" type="presOf" srcId="{EBC914A1-C460-4092-8F98-FF26569B64F5}" destId="{78933D56-9919-43D7-8C6B-3908B6743336}" srcOrd="0" destOrd="0" presId="urn:microsoft.com/office/officeart/2005/8/layout/list1"/>
    <dgm:cxn modelId="{ECDDD430-154E-4CD2-AD7E-61CC61C6D531}" type="presOf" srcId="{55E93645-D533-44DA-B641-77BA88BC2371}" destId="{B8C3C9BC-234C-4339-8BAD-33E5B0C0C7E7}" srcOrd="1" destOrd="0" presId="urn:microsoft.com/office/officeart/2005/8/layout/list1"/>
    <dgm:cxn modelId="{225D3942-597B-4988-9C2A-262A6174FC41}" srcId="{177D77B5-5E02-43F2-93BE-772A2958B6C8}" destId="{7ABB68D0-0424-4010-B280-E2A242B4FE24}" srcOrd="0" destOrd="0" parTransId="{C94C3DD6-6B55-4692-BB08-B8B6D1E2F42E}" sibTransId="{48982103-BB4E-49DA-BA14-AB4D85FBD179}"/>
    <dgm:cxn modelId="{3576ABA4-4C11-4F98-B99F-66D89FD06556}" srcId="{7FAFE28A-914A-4D1E-8991-AE50EF1E5D1C}" destId="{55E93645-D533-44DA-B641-77BA88BC2371}" srcOrd="0" destOrd="0" parTransId="{23F45E6B-510E-4B05-A963-038BAE28181B}" sibTransId="{906D9C30-2B94-4BB3-828F-54F910295759}"/>
    <dgm:cxn modelId="{CF7F8E0B-DA56-4ED6-9257-E3F3C5D64233}" srcId="{1601FB7E-AD68-481C-89D9-BCD5FA120902}" destId="{EBC914A1-C460-4092-8F98-FF26569B64F5}" srcOrd="0" destOrd="0" parTransId="{CB037182-BF2F-45CC-B57E-96A6B82A2868}" sibTransId="{9B79B2D8-990A-47C3-8EFC-A7680D6879B5}"/>
    <dgm:cxn modelId="{5DBABFF4-DE99-4AF4-8BD1-8692C0286448}" type="presOf" srcId="{9ED498DC-9E96-45D6-83A8-403A391F12C1}" destId="{2024FA50-B605-48B9-9E69-183BA9BE6774}" srcOrd="1" destOrd="0" presId="urn:microsoft.com/office/officeart/2005/8/layout/list1"/>
    <dgm:cxn modelId="{F4C93864-8E29-49B3-AA94-B792E99BB22A}" srcId="{9ED498DC-9E96-45D6-83A8-403A391F12C1}" destId="{8ADD5939-C70E-4051-B60D-78F8060D8850}" srcOrd="0" destOrd="0" parTransId="{D920AC05-48DB-4379-B962-43235014A5CC}" sibTransId="{FA0160C3-0343-4518-919B-B7919119D8E0}"/>
    <dgm:cxn modelId="{7A9172DE-EAC5-40BE-8C85-A43FB4A22975}" type="presOf" srcId="{B13AD961-9AA8-4194-AE1A-C0E87FB8892D}" destId="{BCD68CD1-4C61-493B-86EF-5562C39B8619}" srcOrd="0" destOrd="0" presId="urn:microsoft.com/office/officeart/2005/8/layout/list1"/>
    <dgm:cxn modelId="{A88A250A-3EC3-4EA4-8A96-703003CCAD00}" type="presOf" srcId="{41613DAD-074B-4AB4-9E2C-8F65EF6F74D6}" destId="{9359AEA9-A997-4A55-8AEA-E5782C702A5C}" srcOrd="0" destOrd="0" presId="urn:microsoft.com/office/officeart/2005/8/layout/list1"/>
    <dgm:cxn modelId="{8E79E2C6-BB53-47CA-BB34-70F6797EF0B1}" type="presOf" srcId="{C0E0AA14-B199-44CA-BFB9-18A660F0CB94}" destId="{CEC870D4-EF39-43AE-ABA8-5A51022AE40B}" srcOrd="1" destOrd="0" presId="urn:microsoft.com/office/officeart/2005/8/layout/list1"/>
    <dgm:cxn modelId="{3D73D570-8DF2-4821-BED2-86EE1AF4EDBB}" srcId="{B13AD961-9AA8-4194-AE1A-C0E87FB8892D}" destId="{0B191936-9DD0-4D3F-8BEA-7D828DE69089}" srcOrd="0" destOrd="0" parTransId="{B46BCB1E-0103-4F37-A659-9A1CC6B49144}" sibTransId="{769186D5-1768-4A96-9FB4-6A079292CD9F}"/>
    <dgm:cxn modelId="{073D8B2B-1CCB-458B-AA0E-234C99AC6865}" type="presOf" srcId="{7FAFE28A-914A-4D1E-8991-AE50EF1E5D1C}" destId="{E8E7C9DA-00FC-4252-9833-C935618DC688}" srcOrd="0" destOrd="0" presId="urn:microsoft.com/office/officeart/2005/8/layout/list1"/>
    <dgm:cxn modelId="{981BD852-DF3F-42DA-B84A-1FFF1D4A9A6C}" type="presOf" srcId="{0B191936-9DD0-4D3F-8BEA-7D828DE69089}" destId="{D6FF7DDD-5264-45B6-BA43-F09AD67CB666}" srcOrd="0" destOrd="0" presId="urn:microsoft.com/office/officeart/2005/8/layout/list1"/>
    <dgm:cxn modelId="{5C30709C-28FF-4282-AA06-745EBECD090A}" type="presOf" srcId="{7ABB68D0-0424-4010-B280-E2A242B4FE24}" destId="{94DEBE34-E765-4E96-81D3-9683C47A3BED}" srcOrd="0" destOrd="0" presId="urn:microsoft.com/office/officeart/2005/8/layout/list1"/>
    <dgm:cxn modelId="{F61BE3BE-C255-4BC6-AB32-F0E4D31B88A4}" type="presOf" srcId="{6E811D44-CF36-4C55-8227-558854D0C1D7}" destId="{3A83559B-E527-43D7-9BF8-4D6C8B06BE75}" srcOrd="0" destOrd="0" presId="urn:microsoft.com/office/officeart/2005/8/layout/list1"/>
    <dgm:cxn modelId="{AE8F8CA4-8A6B-44AA-85A3-1552AC2A1698}" srcId="{7FAFE28A-914A-4D1E-8991-AE50EF1E5D1C}" destId="{9ED498DC-9E96-45D6-83A8-403A391F12C1}" srcOrd="3" destOrd="0" parTransId="{AE11D3C9-EB0A-4E69-A85F-725884681981}" sibTransId="{39E9923C-D124-4A23-A746-9D95FD2D521E}"/>
    <dgm:cxn modelId="{8B4AAC27-A9B1-488E-9971-8EDF410A47E3}" srcId="{55E93645-D533-44DA-B641-77BA88BC2371}" destId="{6E811D44-CF36-4C55-8227-558854D0C1D7}" srcOrd="0" destOrd="0" parTransId="{3F39605D-FBAF-4772-9613-05978261C006}" sibTransId="{B586A549-8B83-4650-B9D4-79BFBCEDFF16}"/>
    <dgm:cxn modelId="{D59D548F-FB61-4681-A49F-0C5645CFDBBB}" srcId="{7FAFE28A-914A-4D1E-8991-AE50EF1E5D1C}" destId="{C0E0AA14-B199-44CA-BFB9-18A660F0CB94}" srcOrd="2" destOrd="0" parTransId="{01F9922D-6211-48BE-9FBC-81D168AE3803}" sibTransId="{672F65C9-2B2A-4924-8707-E92AB8D71813}"/>
    <dgm:cxn modelId="{00575CA8-B977-47C0-983D-4FD34C41A3E5}" type="presOf" srcId="{8ADD5939-C70E-4051-B60D-78F8060D8850}" destId="{BAEB94A2-16DA-406F-A3D3-24401B568805}" srcOrd="0" destOrd="0" presId="urn:microsoft.com/office/officeart/2005/8/layout/list1"/>
    <dgm:cxn modelId="{8256BE39-B2EF-4E92-BBCC-DB9FCBEDB5EA}" type="presOf" srcId="{C0E0AA14-B199-44CA-BFB9-18A660F0CB94}" destId="{9DBB468E-F00A-4B96-82B8-C3F81A96C246}" srcOrd="0" destOrd="0" presId="urn:microsoft.com/office/officeart/2005/8/layout/list1"/>
    <dgm:cxn modelId="{725884E2-EB50-4381-966B-9CA0EC682CCA}" srcId="{C0E0AA14-B199-44CA-BFB9-18A660F0CB94}" destId="{41613DAD-074B-4AB4-9E2C-8F65EF6F74D6}" srcOrd="0" destOrd="0" parTransId="{13F0012C-4067-43A2-9C0C-E4BE63E528BE}" sibTransId="{15954087-F3D0-4B1B-A015-77DA535291FD}"/>
    <dgm:cxn modelId="{529EEDC1-5498-458A-84D2-003FDCB4A047}" type="presOf" srcId="{1601FB7E-AD68-481C-89D9-BCD5FA120902}" destId="{E641B8F6-0F8B-4498-8A92-C13C0FACCCBA}" srcOrd="1" destOrd="0" presId="urn:microsoft.com/office/officeart/2005/8/layout/list1"/>
    <dgm:cxn modelId="{6F28E1AC-BFB3-40DE-84EB-CC6BFD7854D9}" type="presOf" srcId="{1601FB7E-AD68-481C-89D9-BCD5FA120902}" destId="{79448084-E7FD-457F-85F2-9029E7266560}" srcOrd="0" destOrd="0" presId="urn:microsoft.com/office/officeart/2005/8/layout/list1"/>
    <dgm:cxn modelId="{4A80B9FC-4089-4A74-B41D-85A3BD276B78}" type="presParOf" srcId="{E8E7C9DA-00FC-4252-9833-C935618DC688}" destId="{B4F5FF54-0F1D-4E8B-9012-B0146445C345}" srcOrd="0" destOrd="0" presId="urn:microsoft.com/office/officeart/2005/8/layout/list1"/>
    <dgm:cxn modelId="{CF57BB5B-DCAA-435B-958A-9E7D5284E7E0}" type="presParOf" srcId="{B4F5FF54-0F1D-4E8B-9012-B0146445C345}" destId="{2D6E7517-B2AE-4256-AF4B-F599C2ADA4C6}" srcOrd="0" destOrd="0" presId="urn:microsoft.com/office/officeart/2005/8/layout/list1"/>
    <dgm:cxn modelId="{D3490CF2-CF44-46C5-8400-F93174E7EA8A}" type="presParOf" srcId="{B4F5FF54-0F1D-4E8B-9012-B0146445C345}" destId="{B8C3C9BC-234C-4339-8BAD-33E5B0C0C7E7}" srcOrd="1" destOrd="0" presId="urn:microsoft.com/office/officeart/2005/8/layout/list1"/>
    <dgm:cxn modelId="{99352D1C-36A5-43FE-9F82-D228C6281DB0}" type="presParOf" srcId="{E8E7C9DA-00FC-4252-9833-C935618DC688}" destId="{4C242F5A-077B-4066-9C7C-9D66030DDFF7}" srcOrd="1" destOrd="0" presId="urn:microsoft.com/office/officeart/2005/8/layout/list1"/>
    <dgm:cxn modelId="{CEEF9D42-82DD-4A46-ADC2-DE211862EE55}" type="presParOf" srcId="{E8E7C9DA-00FC-4252-9833-C935618DC688}" destId="{3A83559B-E527-43D7-9BF8-4D6C8B06BE75}" srcOrd="2" destOrd="0" presId="urn:microsoft.com/office/officeart/2005/8/layout/list1"/>
    <dgm:cxn modelId="{3FF01F99-2A69-4C3C-B623-6F29AD98EAA4}" type="presParOf" srcId="{E8E7C9DA-00FC-4252-9833-C935618DC688}" destId="{45023DA4-8718-4349-9A13-386AE4554D1F}" srcOrd="3" destOrd="0" presId="urn:microsoft.com/office/officeart/2005/8/layout/list1"/>
    <dgm:cxn modelId="{6CDB6D07-1204-42B6-B0A1-54FFDF360D1F}" type="presParOf" srcId="{E8E7C9DA-00FC-4252-9833-C935618DC688}" destId="{2729C284-A790-4A88-8D22-CC5818F116AA}" srcOrd="4" destOrd="0" presId="urn:microsoft.com/office/officeart/2005/8/layout/list1"/>
    <dgm:cxn modelId="{D571ABE2-13E1-4E4A-8D5F-B4591D68DDEC}" type="presParOf" srcId="{2729C284-A790-4A88-8D22-CC5818F116AA}" destId="{BCD68CD1-4C61-493B-86EF-5562C39B8619}" srcOrd="0" destOrd="0" presId="urn:microsoft.com/office/officeart/2005/8/layout/list1"/>
    <dgm:cxn modelId="{67D971B0-4A0F-42E5-A1A4-364E3804B3E1}" type="presParOf" srcId="{2729C284-A790-4A88-8D22-CC5818F116AA}" destId="{33AAAAF7-1A24-4C17-895E-303D5819C89D}" srcOrd="1" destOrd="0" presId="urn:microsoft.com/office/officeart/2005/8/layout/list1"/>
    <dgm:cxn modelId="{A00EEA10-1720-4D19-A525-A491F2EDA1B6}" type="presParOf" srcId="{E8E7C9DA-00FC-4252-9833-C935618DC688}" destId="{AC57737A-12C2-4394-8AE2-77675D51E72E}" srcOrd="5" destOrd="0" presId="urn:microsoft.com/office/officeart/2005/8/layout/list1"/>
    <dgm:cxn modelId="{0194FF30-AE29-4A0C-85CB-B46717140522}" type="presParOf" srcId="{E8E7C9DA-00FC-4252-9833-C935618DC688}" destId="{D6FF7DDD-5264-45B6-BA43-F09AD67CB666}" srcOrd="6" destOrd="0" presId="urn:microsoft.com/office/officeart/2005/8/layout/list1"/>
    <dgm:cxn modelId="{0292ABAD-C9CF-4182-8117-E8293298EB8D}" type="presParOf" srcId="{E8E7C9DA-00FC-4252-9833-C935618DC688}" destId="{444EA88D-7FCD-44E6-915F-BE262CD3C28C}" srcOrd="7" destOrd="0" presId="urn:microsoft.com/office/officeart/2005/8/layout/list1"/>
    <dgm:cxn modelId="{F54F05C7-ADF7-4987-9EC9-C9426173A353}" type="presParOf" srcId="{E8E7C9DA-00FC-4252-9833-C935618DC688}" destId="{54947AAF-19CF-49EB-8C10-232AE1F28D1A}" srcOrd="8" destOrd="0" presId="urn:microsoft.com/office/officeart/2005/8/layout/list1"/>
    <dgm:cxn modelId="{EE30C048-F8DD-46DA-A56F-C0D596DB3F4B}" type="presParOf" srcId="{54947AAF-19CF-49EB-8C10-232AE1F28D1A}" destId="{9DBB468E-F00A-4B96-82B8-C3F81A96C246}" srcOrd="0" destOrd="0" presId="urn:microsoft.com/office/officeart/2005/8/layout/list1"/>
    <dgm:cxn modelId="{A32EADF2-C01D-4234-A203-05B1E6D82240}" type="presParOf" srcId="{54947AAF-19CF-49EB-8C10-232AE1F28D1A}" destId="{CEC870D4-EF39-43AE-ABA8-5A51022AE40B}" srcOrd="1" destOrd="0" presId="urn:microsoft.com/office/officeart/2005/8/layout/list1"/>
    <dgm:cxn modelId="{0AED116B-3229-42DA-AF01-BF4EFAD83E59}" type="presParOf" srcId="{E8E7C9DA-00FC-4252-9833-C935618DC688}" destId="{612CEE0F-E19C-415A-ADAD-E4687004665A}" srcOrd="9" destOrd="0" presId="urn:microsoft.com/office/officeart/2005/8/layout/list1"/>
    <dgm:cxn modelId="{20457147-7E64-4980-96B4-60963F7B3B9A}" type="presParOf" srcId="{E8E7C9DA-00FC-4252-9833-C935618DC688}" destId="{9359AEA9-A997-4A55-8AEA-E5782C702A5C}" srcOrd="10" destOrd="0" presId="urn:microsoft.com/office/officeart/2005/8/layout/list1"/>
    <dgm:cxn modelId="{67D910DD-1752-4842-8FA2-241A2FE69F24}" type="presParOf" srcId="{E8E7C9DA-00FC-4252-9833-C935618DC688}" destId="{3419D7CB-CD6A-432A-9EC8-26A3C9150621}" srcOrd="11" destOrd="0" presId="urn:microsoft.com/office/officeart/2005/8/layout/list1"/>
    <dgm:cxn modelId="{C58D0700-E80C-4E6A-901D-3E82A3DD27D5}" type="presParOf" srcId="{E8E7C9DA-00FC-4252-9833-C935618DC688}" destId="{0D0BE66A-FC82-4B9D-97E0-9F647273BA22}" srcOrd="12" destOrd="0" presId="urn:microsoft.com/office/officeart/2005/8/layout/list1"/>
    <dgm:cxn modelId="{E2EF5B11-4209-40DE-85EA-119B2C0895A8}" type="presParOf" srcId="{0D0BE66A-FC82-4B9D-97E0-9F647273BA22}" destId="{8FEAC9FF-6C5C-4116-AD28-93E6C932FA6B}" srcOrd="0" destOrd="0" presId="urn:microsoft.com/office/officeart/2005/8/layout/list1"/>
    <dgm:cxn modelId="{E4D30682-22F7-419E-BB7A-B3C0D5161780}" type="presParOf" srcId="{0D0BE66A-FC82-4B9D-97E0-9F647273BA22}" destId="{2024FA50-B605-48B9-9E69-183BA9BE6774}" srcOrd="1" destOrd="0" presId="urn:microsoft.com/office/officeart/2005/8/layout/list1"/>
    <dgm:cxn modelId="{58C9CF2F-D397-4369-ACBC-60EE2AB1D6E5}" type="presParOf" srcId="{E8E7C9DA-00FC-4252-9833-C935618DC688}" destId="{0AB611F1-4A3B-4884-91ED-1124FD426CB9}" srcOrd="13" destOrd="0" presId="urn:microsoft.com/office/officeart/2005/8/layout/list1"/>
    <dgm:cxn modelId="{ADCF4635-A590-4973-BF3C-1CBD89D4AE25}" type="presParOf" srcId="{E8E7C9DA-00FC-4252-9833-C935618DC688}" destId="{BAEB94A2-16DA-406F-A3D3-24401B568805}" srcOrd="14" destOrd="0" presId="urn:microsoft.com/office/officeart/2005/8/layout/list1"/>
    <dgm:cxn modelId="{AE1632C1-4CD0-4A0D-9D74-C19C359CEB12}" type="presParOf" srcId="{E8E7C9DA-00FC-4252-9833-C935618DC688}" destId="{1C616494-35E8-4C10-A02C-9B8B2D5040E1}" srcOrd="15" destOrd="0" presId="urn:microsoft.com/office/officeart/2005/8/layout/list1"/>
    <dgm:cxn modelId="{33167C99-F51F-4D0D-898D-F103EBB8A77F}" type="presParOf" srcId="{E8E7C9DA-00FC-4252-9833-C935618DC688}" destId="{BEDE1C29-5760-409F-B90B-EE1A5475D06E}" srcOrd="16" destOrd="0" presId="urn:microsoft.com/office/officeart/2005/8/layout/list1"/>
    <dgm:cxn modelId="{F33034A2-E78A-4803-9E58-384EBEE282DA}" type="presParOf" srcId="{BEDE1C29-5760-409F-B90B-EE1A5475D06E}" destId="{79448084-E7FD-457F-85F2-9029E7266560}" srcOrd="0" destOrd="0" presId="urn:microsoft.com/office/officeart/2005/8/layout/list1"/>
    <dgm:cxn modelId="{3A24B01E-D8B6-4BC4-8A38-73A57361A3EA}" type="presParOf" srcId="{BEDE1C29-5760-409F-B90B-EE1A5475D06E}" destId="{E641B8F6-0F8B-4498-8A92-C13C0FACCCBA}" srcOrd="1" destOrd="0" presId="urn:microsoft.com/office/officeart/2005/8/layout/list1"/>
    <dgm:cxn modelId="{0CBF7DD3-7764-4CD6-B7A6-EA54BBC296D6}" type="presParOf" srcId="{E8E7C9DA-00FC-4252-9833-C935618DC688}" destId="{92CC9586-4109-4C0E-AA43-323E2744C4F6}" srcOrd="17" destOrd="0" presId="urn:microsoft.com/office/officeart/2005/8/layout/list1"/>
    <dgm:cxn modelId="{3587C0F7-F965-4B57-AC9B-5E0915992D1E}" type="presParOf" srcId="{E8E7C9DA-00FC-4252-9833-C935618DC688}" destId="{78933D56-9919-43D7-8C6B-3908B6743336}" srcOrd="18" destOrd="0" presId="urn:microsoft.com/office/officeart/2005/8/layout/list1"/>
    <dgm:cxn modelId="{47A7AE26-0F05-4006-B337-1CF258E492FC}" type="presParOf" srcId="{E8E7C9DA-00FC-4252-9833-C935618DC688}" destId="{F9A9AA86-1152-4837-9CF4-EA10EF9D7F70}" srcOrd="19" destOrd="0" presId="urn:microsoft.com/office/officeart/2005/8/layout/list1"/>
    <dgm:cxn modelId="{DEAB5C5A-D7D2-4393-9F58-C678406C35FE}" type="presParOf" srcId="{E8E7C9DA-00FC-4252-9833-C935618DC688}" destId="{6AEC2096-E652-4DE7-BFBB-C5444AF6A07D}" srcOrd="20" destOrd="0" presId="urn:microsoft.com/office/officeart/2005/8/layout/list1"/>
    <dgm:cxn modelId="{C5FAE4E5-89E1-4AC3-90A8-C66E5990BA83}" type="presParOf" srcId="{6AEC2096-E652-4DE7-BFBB-C5444AF6A07D}" destId="{A024CA9D-4DD0-44B6-84C0-FB8860C6D8C5}" srcOrd="0" destOrd="0" presId="urn:microsoft.com/office/officeart/2005/8/layout/list1"/>
    <dgm:cxn modelId="{C4264E1C-D71D-4457-9D08-4EF009E6D581}" type="presParOf" srcId="{6AEC2096-E652-4DE7-BFBB-C5444AF6A07D}" destId="{F98633B4-FE66-4659-A752-6D190D287244}" srcOrd="1" destOrd="0" presId="urn:microsoft.com/office/officeart/2005/8/layout/list1"/>
    <dgm:cxn modelId="{0B80C1EE-7AF4-44F6-8B71-5E10B569C5C5}" type="presParOf" srcId="{E8E7C9DA-00FC-4252-9833-C935618DC688}" destId="{122A001F-B51D-472A-B32B-32EABF0A089B}" srcOrd="21" destOrd="0" presId="urn:microsoft.com/office/officeart/2005/8/layout/list1"/>
    <dgm:cxn modelId="{EBC019B2-F8A6-4EAD-9FA2-3178CA9FAED1}" type="presParOf" srcId="{E8E7C9DA-00FC-4252-9833-C935618DC688}" destId="{94DEBE34-E765-4E96-81D3-9683C47A3BE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69EF4-155B-431C-90CA-BFEE35DDE3BD}">
      <dsp:nvSpPr>
        <dsp:cNvPr id="0" name=""/>
        <dsp:cNvSpPr/>
      </dsp:nvSpPr>
      <dsp:spPr>
        <a:xfrm>
          <a:off x="0" y="780"/>
          <a:ext cx="8229600" cy="79386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0" kern="1200" dirty="0" smtClean="0">
              <a:latin typeface="微软雅黑" pitchFamily="34" charset="-122"/>
              <a:ea typeface="微软雅黑" pitchFamily="34" charset="-122"/>
            </a:rPr>
            <a:t>中文图书</a:t>
          </a:r>
          <a:r>
            <a:rPr lang="en-US" sz="2000" b="0" kern="1200" dirty="0" smtClean="0">
              <a:latin typeface="微软雅黑" pitchFamily="34" charset="-122"/>
              <a:ea typeface="微软雅黑" pitchFamily="34" charset="-122"/>
            </a:rPr>
            <a:t>7</a:t>
          </a:r>
          <a:r>
            <a:rPr lang="zh-CN" sz="2000" b="0" kern="1200" dirty="0" smtClean="0">
              <a:latin typeface="微软雅黑" pitchFamily="34" charset="-122"/>
              <a:ea typeface="微软雅黑" pitchFamily="34" charset="-122"/>
            </a:rPr>
            <a:t>万种，外文图书</a:t>
          </a:r>
          <a:r>
            <a:rPr lang="en-US" sz="2000" b="0" kern="1200" dirty="0" smtClean="0">
              <a:latin typeface="微软雅黑" pitchFamily="34" charset="-122"/>
              <a:ea typeface="微软雅黑" pitchFamily="34" charset="-122"/>
            </a:rPr>
            <a:t>2500</a:t>
          </a:r>
          <a:r>
            <a:rPr lang="zh-CN" sz="2000" b="0" kern="1200" dirty="0" smtClean="0">
              <a:latin typeface="微软雅黑" pitchFamily="34" charset="-122"/>
              <a:ea typeface="微软雅黑" pitchFamily="34" charset="-122"/>
            </a:rPr>
            <a:t>种，年展示品种达到中文图书</a:t>
          </a:r>
          <a:r>
            <a:rPr lang="en-US" sz="2000" b="0" kern="1200" dirty="0" smtClean="0">
              <a:latin typeface="微软雅黑" pitchFamily="34" charset="-122"/>
              <a:ea typeface="微软雅黑" pitchFamily="34" charset="-122"/>
            </a:rPr>
            <a:t>15</a:t>
          </a:r>
          <a:r>
            <a:rPr lang="zh-CN" sz="2000" b="0" kern="1200" dirty="0" smtClean="0">
              <a:latin typeface="微软雅黑" pitchFamily="34" charset="-122"/>
              <a:ea typeface="微软雅黑" pitchFamily="34" charset="-122"/>
            </a:rPr>
            <a:t>万种，外文图书</a:t>
          </a:r>
          <a:r>
            <a:rPr lang="en-US" sz="2000" b="0" kern="1200" dirty="0" smtClean="0">
              <a:latin typeface="微软雅黑" pitchFamily="34" charset="-122"/>
              <a:ea typeface="微软雅黑" pitchFamily="34" charset="-122"/>
            </a:rPr>
            <a:t>5000</a:t>
          </a:r>
          <a:r>
            <a:rPr lang="zh-CN" sz="2000" b="0" kern="1200" dirty="0" smtClean="0">
              <a:latin typeface="微软雅黑" pitchFamily="34" charset="-122"/>
              <a:ea typeface="微软雅黑" pitchFamily="34" charset="-122"/>
            </a:rPr>
            <a:t>种</a:t>
          </a:r>
          <a:endParaRPr lang="zh-CN" sz="20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8753" y="39533"/>
        <a:ext cx="8152094" cy="716357"/>
      </dsp:txXfrm>
    </dsp:sp>
    <dsp:sp modelId="{5C322B63-891D-42B5-A2DD-DB8044C7408F}">
      <dsp:nvSpPr>
        <dsp:cNvPr id="0" name=""/>
        <dsp:cNvSpPr/>
      </dsp:nvSpPr>
      <dsp:spPr>
        <a:xfrm>
          <a:off x="0" y="805499"/>
          <a:ext cx="8229600" cy="79386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微软雅黑" pitchFamily="34" charset="-122"/>
              <a:ea typeface="微软雅黑" pitchFamily="34" charset="-122"/>
            </a:rPr>
            <a:t>1050㎡</a:t>
          </a:r>
          <a:r>
            <a:rPr lang="zh-CN" sz="2000" kern="1200" dirty="0" smtClean="0">
              <a:latin typeface="微软雅黑" pitchFamily="34" charset="-122"/>
              <a:ea typeface="微软雅黑" pitchFamily="34" charset="-122"/>
            </a:rPr>
            <a:t>，阅览座位</a:t>
          </a:r>
          <a:r>
            <a:rPr lang="en-US" sz="2000" kern="1200" dirty="0" smtClean="0">
              <a:latin typeface="微软雅黑" pitchFamily="34" charset="-122"/>
              <a:ea typeface="微软雅黑" pitchFamily="34" charset="-122"/>
            </a:rPr>
            <a:t>170</a:t>
          </a:r>
          <a:r>
            <a:rPr lang="zh-CN" sz="2000" kern="1200" dirty="0" smtClean="0">
              <a:latin typeface="微软雅黑" pitchFamily="34" charset="-122"/>
              <a:ea typeface="微软雅黑" pitchFamily="34" charset="-122"/>
            </a:rPr>
            <a:t>个，可观看</a:t>
          </a:r>
          <a:r>
            <a:rPr lang="en-US" sz="2000" kern="1200" dirty="0" smtClean="0">
              <a:latin typeface="微软雅黑" pitchFamily="34" charset="-122"/>
              <a:ea typeface="微软雅黑" pitchFamily="34" charset="-122"/>
            </a:rPr>
            <a:t>1080P</a:t>
          </a:r>
          <a:r>
            <a:rPr lang="zh-CN" sz="2000" kern="1200" dirty="0" smtClean="0">
              <a:latin typeface="微软雅黑" pitchFamily="34" charset="-122"/>
              <a:ea typeface="微软雅黑" pitchFamily="34" charset="-122"/>
            </a:rPr>
            <a:t>的高清投影</a:t>
          </a:r>
          <a:endParaRPr lang="zh-CN" sz="20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8753" y="844252"/>
        <a:ext cx="8152094" cy="716357"/>
      </dsp:txXfrm>
    </dsp:sp>
    <dsp:sp modelId="{53149959-252F-43A7-9CC4-74B7B0E4B40E}">
      <dsp:nvSpPr>
        <dsp:cNvPr id="0" name=""/>
        <dsp:cNvSpPr/>
      </dsp:nvSpPr>
      <dsp:spPr>
        <a:xfrm>
          <a:off x="0" y="1610219"/>
          <a:ext cx="8229600" cy="79386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itchFamily="34" charset="-122"/>
              <a:ea typeface="微软雅黑" pitchFamily="34" charset="-122"/>
            </a:rPr>
            <a:t>以英才书苑实体展厅为基础，图书馆正在开展形式多样的读书交流活动。详见“英才论坛”</a:t>
          </a:r>
          <a:endParaRPr lang="zh-CN" altLang="en-US" sz="20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8753" y="1648972"/>
        <a:ext cx="8152094" cy="7163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9F74F-1492-4BA4-982D-47CECEAB811C}">
      <dsp:nvSpPr>
        <dsp:cNvPr id="0" name=""/>
        <dsp:cNvSpPr/>
      </dsp:nvSpPr>
      <dsp:spPr>
        <a:xfrm>
          <a:off x="0" y="110867"/>
          <a:ext cx="8316416" cy="402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Scientists </a:t>
          </a:r>
          <a:r>
            <a:rPr lang="zh-CN" altLang="en-US" sz="1600" kern="1200" dirty="0" smtClean="0"/>
            <a:t>（各学科进入全球排名前</a:t>
          </a:r>
          <a:r>
            <a:rPr lang="en-US" altLang="zh-CN" sz="1600" kern="1200" dirty="0" smtClean="0"/>
            <a:t>1%</a:t>
          </a:r>
          <a:r>
            <a:rPr lang="zh-CN" altLang="en-US" sz="1600" kern="1200" dirty="0" smtClean="0"/>
            <a:t>的科学家或者某个科学家进入全球排名前</a:t>
          </a:r>
          <a:r>
            <a:rPr lang="en-US" altLang="zh-CN" sz="1600" kern="1200" dirty="0" smtClean="0"/>
            <a:t>1%</a:t>
          </a:r>
          <a:r>
            <a:rPr lang="zh-CN" altLang="en-US" sz="1600" kern="1200" dirty="0" smtClean="0"/>
            <a:t>的学科）</a:t>
          </a:r>
          <a:endParaRPr lang="zh-CN" sz="1600" kern="1200" dirty="0"/>
        </a:p>
      </dsp:txBody>
      <dsp:txXfrm>
        <a:off x="19647" y="130514"/>
        <a:ext cx="8277122" cy="3631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A968D5-A91A-44A3-AED4-9BD251C1A1F3}">
      <dsp:nvSpPr>
        <dsp:cNvPr id="0" name=""/>
        <dsp:cNvSpPr/>
      </dsp:nvSpPr>
      <dsp:spPr>
        <a:xfrm>
          <a:off x="0" y="191236"/>
          <a:ext cx="8229600" cy="430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749808" rIns="638708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微软雅黑" pitchFamily="34" charset="-122"/>
              <a:ea typeface="微软雅黑" pitchFamily="34" charset="-122"/>
            </a:rPr>
            <a:t>IP</a:t>
          </a:r>
          <a:r>
            <a:rPr lang="zh-CN" sz="2400" kern="1200" dirty="0" smtClean="0">
              <a:latin typeface="微软雅黑" pitchFamily="34" charset="-122"/>
              <a:ea typeface="微软雅黑" pitchFamily="34" charset="-122"/>
            </a:rPr>
            <a:t>权限</a:t>
          </a:r>
          <a:endParaRPr lang="zh-CN" sz="2400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帐号密码、并发用户数限制、镜像、客户端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smtClean="0">
              <a:latin typeface="微软雅黑" pitchFamily="34" charset="-122"/>
              <a:ea typeface="微软雅黑" pitchFamily="34" charset="-122"/>
            </a:rPr>
            <a:t>数据年限</a:t>
          </a:r>
          <a:endParaRPr lang="zh-CN" altLang="en-US" sz="2400" kern="120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过量下载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0" y="191236"/>
        <a:ext cx="8229600" cy="4309200"/>
      </dsp:txXfrm>
    </dsp:sp>
    <dsp:sp modelId="{2C70748C-C082-438C-B004-119FC5A0B2DE}">
      <dsp:nvSpPr>
        <dsp:cNvPr id="0" name=""/>
        <dsp:cNvSpPr/>
      </dsp:nvSpPr>
      <dsp:spPr>
        <a:xfrm>
          <a:off x="411480" y="25526"/>
          <a:ext cx="5760720" cy="69706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itchFamily="34" charset="-122"/>
              <a:ea typeface="微软雅黑" pitchFamily="34" charset="-122"/>
            </a:rPr>
            <a:t>电子资源的使用问题：</a:t>
          </a: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45508" y="59554"/>
        <a:ext cx="5692664" cy="6290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47BE23-89AB-4712-B088-A195E84357CA}">
      <dsp:nvSpPr>
        <dsp:cNvPr id="0" name=""/>
        <dsp:cNvSpPr/>
      </dsp:nvSpPr>
      <dsp:spPr>
        <a:xfrm>
          <a:off x="0" y="251796"/>
          <a:ext cx="8229600" cy="1285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登录网址为：</a:t>
          </a:r>
          <a:r>
            <a:rPr lang="en-US" sz="1700" kern="1200" dirty="0" smtClean="0">
              <a:hlinkClick xmlns:r="http://schemas.openxmlformats.org/officeDocument/2006/relationships" r:id="rId1"/>
            </a:rPr>
            <a:t>http://www.anhui.superlib.net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安徽省高校数字图书馆平台，整合了安徽省内高校的所有电子资源，在项目支持下对于省内高校读者提供免费的全文文献传递。</a:t>
          </a:r>
          <a:endParaRPr lang="zh-CN" sz="1700" kern="1200" dirty="0"/>
        </a:p>
      </dsp:txBody>
      <dsp:txXfrm>
        <a:off x="0" y="251796"/>
        <a:ext cx="8229600" cy="1285200"/>
      </dsp:txXfrm>
    </dsp:sp>
    <dsp:sp modelId="{607A2BE0-25B1-42B8-848E-7206CCE55159}">
      <dsp:nvSpPr>
        <dsp:cNvPr id="0" name=""/>
        <dsp:cNvSpPr/>
      </dsp:nvSpPr>
      <dsp:spPr>
        <a:xfrm>
          <a:off x="411480" y="876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zh-CN" sz="1700" b="1" kern="1200" dirty="0" smtClean="0">
              <a:latin typeface="微软雅黑" pitchFamily="34" charset="-122"/>
              <a:ea typeface="微软雅黑" pitchFamily="34" charset="-122"/>
            </a:rPr>
            <a:t>安徽省高校数字图书馆免费文献传递平台</a:t>
          </a: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5978" y="25374"/>
        <a:ext cx="5711724" cy="452844"/>
      </dsp:txXfrm>
    </dsp:sp>
    <dsp:sp modelId="{315AA178-3247-449F-B750-8F9818749ACE}">
      <dsp:nvSpPr>
        <dsp:cNvPr id="0" name=""/>
        <dsp:cNvSpPr/>
      </dsp:nvSpPr>
      <dsp:spPr>
        <a:xfrm>
          <a:off x="0" y="1879716"/>
          <a:ext cx="8229600" cy="10442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整合了国内基于</a:t>
          </a:r>
          <a:r>
            <a:rPr lang="en-US" sz="1700" kern="1200" dirty="0" err="1" smtClean="0"/>
            <a:t>Nextlib</a:t>
          </a:r>
          <a:r>
            <a:rPr lang="zh-CN" sz="1700" kern="1200" dirty="0" smtClean="0"/>
            <a:t>平台的学校资源，实现免费文献传递。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登录网址为：</a:t>
          </a:r>
          <a:r>
            <a:rPr lang="en-US" sz="1700" kern="1200" dirty="0" smtClean="0">
              <a:hlinkClick xmlns:r="http://schemas.openxmlformats.org/officeDocument/2006/relationships" r:id="rId2"/>
            </a:rPr>
            <a:t>http://www.nextlib.cn</a:t>
          </a:r>
          <a:endParaRPr lang="zh-CN" sz="1700" kern="1200" dirty="0"/>
        </a:p>
      </dsp:txBody>
      <dsp:txXfrm>
        <a:off x="0" y="1879716"/>
        <a:ext cx="8229600" cy="1044225"/>
      </dsp:txXfrm>
    </dsp:sp>
    <dsp:sp modelId="{E493E95A-8E43-4592-8B08-B7C0A5D774BD}">
      <dsp:nvSpPr>
        <dsp:cNvPr id="0" name=""/>
        <dsp:cNvSpPr/>
      </dsp:nvSpPr>
      <dsp:spPr>
        <a:xfrm>
          <a:off x="411480" y="1628796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en-US" sz="1700" b="1" kern="1200" dirty="0" err="1" smtClean="0">
              <a:latin typeface="微软雅黑" pitchFamily="34" charset="-122"/>
              <a:ea typeface="微软雅黑" pitchFamily="34" charset="-122"/>
            </a:rPr>
            <a:t>NextLib</a:t>
          </a:r>
          <a:r>
            <a:rPr lang="zh-CN" sz="1700" b="1" kern="1200" dirty="0" smtClean="0">
              <a:latin typeface="微软雅黑" pitchFamily="34" charset="-122"/>
              <a:ea typeface="微软雅黑" pitchFamily="34" charset="-122"/>
            </a:rPr>
            <a:t>免费文献传递平台</a:t>
          </a: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5978" y="1653294"/>
        <a:ext cx="5711724" cy="452844"/>
      </dsp:txXfrm>
    </dsp:sp>
    <dsp:sp modelId="{0C5EE3C3-2B54-4C0B-A967-B83D135F40CF}">
      <dsp:nvSpPr>
        <dsp:cNvPr id="0" name=""/>
        <dsp:cNvSpPr/>
      </dsp:nvSpPr>
      <dsp:spPr>
        <a:xfrm>
          <a:off x="0" y="3266661"/>
          <a:ext cx="8229600" cy="12584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请直接发送电子邮件给瞿其春老师（馆际互借员）</a:t>
          </a:r>
          <a:r>
            <a:rPr lang="en-US" sz="1700" kern="1200" dirty="0" smtClean="0">
              <a:hlinkClick xmlns:r="http://schemas.openxmlformats.org/officeDocument/2006/relationships" r:id="rId3"/>
            </a:rPr>
            <a:t>qcqu@ustc.edu.cn</a:t>
          </a:r>
          <a:r>
            <a:rPr lang="zh-CN" sz="1700" kern="1200" dirty="0" smtClean="0"/>
            <a:t>。无需附件，在邮件正文内容中注明中文姓名、学号（工资号）、联系电话，以及所需具体文献的题录信息（题名、来源、年卷期页码等）。</a:t>
          </a:r>
          <a:endParaRPr lang="zh-CN" sz="1700" kern="1200" dirty="0"/>
        </a:p>
      </dsp:txBody>
      <dsp:txXfrm>
        <a:off x="0" y="3266661"/>
        <a:ext cx="8229600" cy="1258424"/>
      </dsp:txXfrm>
    </dsp:sp>
    <dsp:sp modelId="{C90A885C-7364-4001-9FC0-6B79B10AFCC8}">
      <dsp:nvSpPr>
        <dsp:cNvPr id="0" name=""/>
        <dsp:cNvSpPr/>
      </dsp:nvSpPr>
      <dsp:spPr>
        <a:xfrm>
          <a:off x="411480" y="3015741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【</a:t>
          </a:r>
          <a:r>
            <a:rPr lang="zh-CN" sz="1700" b="1" kern="1200" dirty="0" smtClean="0">
              <a:latin typeface="微软雅黑" pitchFamily="34" charset="-122"/>
              <a:ea typeface="微软雅黑" pitchFamily="34" charset="-122"/>
            </a:rPr>
            <a:t>快速入口</a:t>
          </a:r>
          <a:r>
            <a:rPr lang="en-US" sz="1700" b="1" kern="1200" dirty="0" smtClean="0">
              <a:latin typeface="微软雅黑" pitchFamily="34" charset="-122"/>
              <a:ea typeface="微软雅黑" pitchFamily="34" charset="-122"/>
            </a:rPr>
            <a:t>】</a:t>
          </a:r>
          <a:endParaRPr lang="zh-CN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5978" y="3040239"/>
        <a:ext cx="5711724" cy="452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83559B-E527-43D7-9BF8-4D6C8B06BE75}">
      <dsp:nvSpPr>
        <dsp:cNvPr id="0" name=""/>
        <dsp:cNvSpPr/>
      </dsp:nvSpPr>
      <dsp:spPr>
        <a:xfrm>
          <a:off x="0" y="199824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任课老师：张素芳（</a:t>
          </a:r>
          <a:r>
            <a:rPr lang="en-US" sz="1300" b="1" kern="1200" dirty="0" smtClean="0"/>
            <a:t>Tel: 63606504-602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199824"/>
        <a:ext cx="8229600" cy="563062"/>
      </dsp:txXfrm>
    </dsp:sp>
    <dsp:sp modelId="{B8C3C9BC-234C-4339-8BAD-33E5B0C0C7E7}">
      <dsp:nvSpPr>
        <dsp:cNvPr id="0" name=""/>
        <dsp:cNvSpPr/>
      </dsp:nvSpPr>
      <dsp:spPr>
        <a:xfrm>
          <a:off x="411480" y="7944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电子信息检索 （本科生） 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26678"/>
        <a:ext cx="5723252" cy="346292"/>
      </dsp:txXfrm>
    </dsp:sp>
    <dsp:sp modelId="{D6FF7DDD-5264-45B6-BA43-F09AD67CB666}">
      <dsp:nvSpPr>
        <dsp:cNvPr id="0" name=""/>
        <dsp:cNvSpPr/>
      </dsp:nvSpPr>
      <dsp:spPr>
        <a:xfrm>
          <a:off x="0" y="1024966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任课老师：王晓莉（</a:t>
          </a:r>
          <a:r>
            <a:rPr lang="en-US" sz="1300" b="1" kern="1200" dirty="0" smtClean="0">
              <a:hlinkClick xmlns:r="http://schemas.openxmlformats.org/officeDocument/2006/relationships" r:id="rId1"/>
            </a:rPr>
            <a:t>Tel:63602330-601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1024966"/>
        <a:ext cx="8229600" cy="563062"/>
      </dsp:txXfrm>
    </dsp:sp>
    <dsp:sp modelId="{33AAAAF7-1A24-4C17-895E-303D5819C89D}">
      <dsp:nvSpPr>
        <dsp:cNvPr id="0" name=""/>
        <dsp:cNvSpPr/>
      </dsp:nvSpPr>
      <dsp:spPr>
        <a:xfrm>
          <a:off x="411480" y="833086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itchFamily="34" charset="-122"/>
              <a:ea typeface="微软雅黑" pitchFamily="34" charset="-122"/>
            </a:rPr>
            <a:t>前沿信息科学分析与研究（研究生） 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851820"/>
        <a:ext cx="5723252" cy="346292"/>
      </dsp:txXfrm>
    </dsp:sp>
    <dsp:sp modelId="{9359AEA9-A997-4A55-8AEA-E5782C702A5C}">
      <dsp:nvSpPr>
        <dsp:cNvPr id="0" name=""/>
        <dsp:cNvSpPr/>
      </dsp:nvSpPr>
      <dsp:spPr>
        <a:xfrm>
          <a:off x="0" y="1850109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任课老师：杜进（</a:t>
          </a:r>
          <a:r>
            <a:rPr lang="en-US" sz="1300" b="1" kern="1200" dirty="0" smtClean="0"/>
            <a:t>Tel: 63607832-602</a:t>
          </a:r>
          <a:r>
            <a:rPr lang="zh-CN" sz="1300" b="1" kern="1200" dirty="0" smtClean="0"/>
            <a:t>）瞿其春（</a:t>
          </a:r>
          <a:r>
            <a:rPr lang="en-US" sz="1300" b="1" kern="1200" dirty="0" smtClean="0"/>
            <a:t>Tel: 63607832-603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1850109"/>
        <a:ext cx="8229600" cy="563062"/>
      </dsp:txXfrm>
    </dsp:sp>
    <dsp:sp modelId="{CEC870D4-EF39-43AE-ABA8-5A51022AE40B}">
      <dsp:nvSpPr>
        <dsp:cNvPr id="0" name=""/>
        <dsp:cNvSpPr/>
      </dsp:nvSpPr>
      <dsp:spPr>
        <a:xfrm>
          <a:off x="411480" y="1658229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itchFamily="34" charset="-122"/>
              <a:ea typeface="微软雅黑" pitchFamily="34" charset="-122"/>
            </a:rPr>
            <a:t>电子</a:t>
          </a: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信息检索 （研究生） 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1676963"/>
        <a:ext cx="5723252" cy="346292"/>
      </dsp:txXfrm>
    </dsp:sp>
    <dsp:sp modelId="{BAEB94A2-16DA-406F-A3D3-24401B568805}">
      <dsp:nvSpPr>
        <dsp:cNvPr id="0" name=""/>
        <dsp:cNvSpPr/>
      </dsp:nvSpPr>
      <dsp:spPr>
        <a:xfrm>
          <a:off x="0" y="2675251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任课老师：罗昭锋（</a:t>
          </a:r>
          <a:r>
            <a:rPr lang="en-US" sz="1300" b="1" kern="1200" dirty="0" smtClean="0"/>
            <a:t>Tel:63603215</a:t>
          </a:r>
          <a:r>
            <a:rPr lang="zh-CN" sz="1300" b="1" kern="1200" dirty="0" smtClean="0"/>
            <a:t>） 杜进（</a:t>
          </a:r>
          <a:r>
            <a:rPr lang="en-US" sz="1300" b="1" kern="1200" dirty="0" smtClean="0"/>
            <a:t>Tel: 63607832-602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2675251"/>
        <a:ext cx="8229600" cy="563062"/>
      </dsp:txXfrm>
    </dsp:sp>
    <dsp:sp modelId="{2024FA50-B605-48B9-9E69-183BA9BE6774}">
      <dsp:nvSpPr>
        <dsp:cNvPr id="0" name=""/>
        <dsp:cNvSpPr/>
      </dsp:nvSpPr>
      <dsp:spPr>
        <a:xfrm>
          <a:off x="411480" y="2483371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itchFamily="34" charset="-122"/>
              <a:ea typeface="微软雅黑" pitchFamily="34" charset="-122"/>
            </a:rPr>
            <a:t>文献</a:t>
          </a: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管理与信息分析（研究生） 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2502105"/>
        <a:ext cx="5723252" cy="346292"/>
      </dsp:txXfrm>
    </dsp:sp>
    <dsp:sp modelId="{78933D56-9919-43D7-8C6B-3908B6743336}">
      <dsp:nvSpPr>
        <dsp:cNvPr id="0" name=""/>
        <dsp:cNvSpPr/>
      </dsp:nvSpPr>
      <dsp:spPr>
        <a:xfrm>
          <a:off x="0" y="3500394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任课老师：王晓莉 （</a:t>
          </a:r>
          <a:r>
            <a:rPr lang="en-US" sz="1300" b="1" kern="1200" dirty="0" smtClean="0">
              <a:hlinkClick xmlns:r="http://schemas.openxmlformats.org/officeDocument/2006/relationships" r:id="rId1"/>
            </a:rPr>
            <a:t>Tel:63602330-601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3500394"/>
        <a:ext cx="8229600" cy="563062"/>
      </dsp:txXfrm>
    </dsp:sp>
    <dsp:sp modelId="{E641B8F6-0F8B-4498-8A92-C13C0FACCCBA}">
      <dsp:nvSpPr>
        <dsp:cNvPr id="0" name=""/>
        <dsp:cNvSpPr/>
      </dsp:nvSpPr>
      <dsp:spPr>
        <a:xfrm>
          <a:off x="411480" y="3308514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itchFamily="34" charset="-122"/>
              <a:ea typeface="微软雅黑" pitchFamily="34" charset="-122"/>
            </a:rPr>
            <a:t>信息检索与信息分析（研究生） 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3327248"/>
        <a:ext cx="5723252" cy="346292"/>
      </dsp:txXfrm>
    </dsp:sp>
    <dsp:sp modelId="{94DEBE34-E765-4E96-81D3-9683C47A3BED}">
      <dsp:nvSpPr>
        <dsp:cNvPr id="0" name=""/>
        <dsp:cNvSpPr/>
      </dsp:nvSpPr>
      <dsp:spPr>
        <a:xfrm>
          <a:off x="0" y="4325537"/>
          <a:ext cx="8229600" cy="5630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70764" rIns="638708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b="1" kern="1200" dirty="0" smtClean="0"/>
            <a:t>任课老师：王晓莉 （</a:t>
          </a:r>
          <a:r>
            <a:rPr lang="en-US" sz="1300" b="1" kern="1200" dirty="0" smtClean="0"/>
            <a:t>Tel:63602330-601</a:t>
          </a:r>
          <a:r>
            <a:rPr lang="zh-CN" sz="1300" b="1" kern="1200" dirty="0" smtClean="0"/>
            <a:t>）</a:t>
          </a:r>
          <a:endParaRPr lang="zh-CN" sz="1300" b="1" kern="1200" dirty="0"/>
        </a:p>
      </dsp:txBody>
      <dsp:txXfrm>
        <a:off x="0" y="4325537"/>
        <a:ext cx="8229600" cy="563062"/>
      </dsp:txXfrm>
    </dsp:sp>
    <dsp:sp modelId="{F98633B4-FE66-4659-A752-6D190D287244}">
      <dsp:nvSpPr>
        <dsp:cNvPr id="0" name=""/>
        <dsp:cNvSpPr/>
      </dsp:nvSpPr>
      <dsp:spPr>
        <a:xfrm>
          <a:off x="411480" y="4133657"/>
          <a:ext cx="5760720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itchFamily="34" charset="-122"/>
              <a:ea typeface="微软雅黑" pitchFamily="34" charset="-122"/>
            </a:rPr>
            <a:t>国际数据库与信息检索（研究生）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0214" y="4152391"/>
        <a:ext cx="5723252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3403-287D-42E9-B1A3-19A466B61032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42B9C-AC21-4870-ACDD-EFC3FD8C7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88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东区、南区、西区、英才书苑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08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49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940DF9-FD2F-48CC-977B-A2E16E63FBCA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r>
              <a:rPr lang="zh-CN" altLang="en-US" dirty="0"/>
              <a:t>伏羲对日月星辰，季节气候，草木兴衰等等，有一番深入的观察。不过，这些观察并未为他理出所以然来。一天，黄河中忽然帮出了「龙马」，也就是这一刻，他突然发现自己正处于一种强烈的精神震憾之中，深切地感到了自身与所膜拜的自然之间，出现了一种莫名其妙的和谐一致。他发现龙马身上的图案，与自己一直观察万物自然的「意象」心得暗合，就这样，伏羲通过龙马身上的图案，与自己的观察，画出了「八卦」，而龙马身上的图案就叫做「河图」。在「山海经」中说「伏羲得河图，夏人因之，曰</a:t>
            </a:r>
            <a:r>
              <a:rPr lang="en-US" altLang="zh-CN" dirty="0"/>
              <a:t>《</a:t>
            </a:r>
            <a:r>
              <a:rPr lang="zh-CN" altLang="en-US" dirty="0"/>
              <a:t>连山</a:t>
            </a:r>
            <a:r>
              <a:rPr lang="en-US" altLang="zh-CN" dirty="0"/>
              <a:t>》</a:t>
            </a:r>
            <a:r>
              <a:rPr lang="zh-CN" altLang="en-US" dirty="0"/>
              <a:t>」。　伏羲的“经卦”是来源于天文现象</a:t>
            </a:r>
            <a:r>
              <a:rPr lang="en-US" altLang="zh-CN" dirty="0"/>
              <a:t>, </a:t>
            </a:r>
            <a:r>
              <a:rPr lang="zh-CN" altLang="en-US" dirty="0"/>
              <a:t>它的“根”是</a:t>
            </a:r>
            <a:r>
              <a:rPr lang="en-US" altLang="zh-CN" dirty="0"/>
              <a:t>&lt;&lt;</a:t>
            </a:r>
            <a:r>
              <a:rPr lang="zh-CN" altLang="en-US" dirty="0"/>
              <a:t>河图</a:t>
            </a:r>
            <a:r>
              <a:rPr lang="en-US" altLang="zh-CN" dirty="0"/>
              <a:t>&gt;&gt;</a:t>
            </a:r>
            <a:r>
              <a:rPr lang="zh-CN" altLang="en-US" dirty="0"/>
              <a:t>： </a:t>
            </a:r>
          </a:p>
          <a:p>
            <a:r>
              <a:rPr lang="zh-CN" altLang="en-US" dirty="0"/>
              <a:t>自伏羲发现河图，这以后差不多过了八百年，当时洪水泛滥，百姓流离失所，大禹临危受命，婚后第四天就率众治水，并且三过家门而不入。各种方法都用过了，大禹始终没有找到治水的良策，后来有一天，他发现一只五色彩龟出现在洛水，背上的纹理形态如同文字，就此，大禹就发现了「洛书」了。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A1D0BDF-CEF1-47F7-A51F-1CE89E1246FF}" type="datetime1">
              <a:rPr lang="zh-CN" altLang="en-US"/>
              <a:pPr/>
              <a:t>2013/9/4</a:t>
            </a:fld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7B123-3B2D-443E-9FB1-BAC0A7476AF7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796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0A4EDAC3-8850-492F-8389-723AB286733E}" type="slidenum">
              <a:rPr lang="en-US" altLang="zh-CN" sz="1200"/>
              <a:pPr algn="r"/>
              <a:t>47</a:t>
            </a:fld>
            <a:endParaRPr lang="en-US" altLang="zh-CN" sz="1200"/>
          </a:p>
        </p:txBody>
      </p:sp>
      <p:sp>
        <p:nvSpPr>
          <p:cNvPr id="79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69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354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12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10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71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18641E-6AD6-45FF-B155-677A38E72D2D}" type="slidenum">
              <a:rPr lang="en-US" altLang="zh-CN" smtClean="0">
                <a:latin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5529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 anchor="b"/>
          <a:lstStyle>
            <a:lvl1pPr defTabSz="912813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7CA01074-C307-4BBB-9353-200E4FE2E476}" type="slidenum">
              <a:rPr lang="en-US" altLang="zh-CN" sz="1200">
                <a:latin typeface="Impact" pitchFamily="34" charset="0"/>
              </a:rPr>
              <a:pPr algn="r" eaLnBrk="1" hangingPunct="1"/>
              <a:t>38</a:t>
            </a:fld>
            <a:endParaRPr lang="en-US" altLang="zh-CN" sz="1200">
              <a:latin typeface="Impact" pitchFamily="34" charset="0"/>
            </a:endParaRP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r>
              <a:rPr lang="zh-CN" altLang="en-US" smtClean="0">
                <a:latin typeface="Arial" pitchFamily="34" charset="0"/>
              </a:rPr>
              <a:t>我们所说的文献，主要指有历史意义的比较主要的书面材料，广义的文献定义就成了记录有知识的一切载体。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325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更多的问题，都可以在图书馆主页 数据库地图，查找文献和课件天地里找到内容。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42B9C-AC21-4870-ACDD-EFC3FD8C71AE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8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252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76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30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86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8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145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63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67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90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1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9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9FD52-958F-4AA8-8055-6CAC547CD375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BCEFE-06A7-428B-824A-4CC618F8E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83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9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share.iask.sina.com.cn/f/12400003.htm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liser.lib.ustc.edu.cn/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gif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10" Type="http://schemas.openxmlformats.org/officeDocument/2006/relationships/image" Target="../media/image93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zgh@ustc.edu.cn" TargetMode="External"/><Relationship Id="rId2" Type="http://schemas.openxmlformats.org/officeDocument/2006/relationships/hyperlink" Target="mailto:hxm1971@ustc.edu.c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科大图书馆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"/>
          <a:stretch>
            <a:fillRect/>
          </a:stretch>
        </p:blipFill>
        <p:spPr bwMode="auto">
          <a:xfrm>
            <a:off x="2307" y="0"/>
            <a:ext cx="5219455" cy="2636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我的照片\20100409-科大校园\风景\7 1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1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1" b="19210"/>
          <a:stretch/>
        </p:blipFill>
        <p:spPr bwMode="auto">
          <a:xfrm>
            <a:off x="3930119" y="4223960"/>
            <a:ext cx="5213881" cy="2634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:\图片素材\图书馆\W02013012234714203771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762" y="-1"/>
            <a:ext cx="3922239" cy="26433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223960"/>
            <a:ext cx="3930118" cy="2634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 10"/>
          <p:cNvGrpSpPr/>
          <p:nvPr/>
        </p:nvGrpSpPr>
        <p:grpSpPr>
          <a:xfrm rot="10800000">
            <a:off x="2" y="4149086"/>
            <a:ext cx="9144001" cy="74878"/>
            <a:chOff x="514380" y="2164762"/>
            <a:chExt cx="6200086" cy="79651"/>
          </a:xfrm>
        </p:grpSpPr>
        <p:cxnSp>
          <p:nvCxnSpPr>
            <p:cNvPr id="23" name="直线连接线 11"/>
            <p:cNvCxnSpPr/>
            <p:nvPr/>
          </p:nvCxnSpPr>
          <p:spPr>
            <a:xfrm rot="10800000" flipH="1">
              <a:off x="514380" y="2244412"/>
              <a:ext cx="6200086" cy="1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线 12"/>
            <p:cNvCxnSpPr/>
            <p:nvPr/>
          </p:nvCxnSpPr>
          <p:spPr>
            <a:xfrm rot="10800000" flipH="1">
              <a:off x="514381" y="2164762"/>
              <a:ext cx="6200085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 10"/>
          <p:cNvGrpSpPr/>
          <p:nvPr/>
        </p:nvGrpSpPr>
        <p:grpSpPr>
          <a:xfrm>
            <a:off x="2307" y="2636912"/>
            <a:ext cx="9144001" cy="74878"/>
            <a:chOff x="514380" y="2164762"/>
            <a:chExt cx="6200086" cy="79651"/>
          </a:xfrm>
        </p:grpSpPr>
        <p:cxnSp>
          <p:nvCxnSpPr>
            <p:cNvPr id="34" name="直线连接线 11"/>
            <p:cNvCxnSpPr/>
            <p:nvPr/>
          </p:nvCxnSpPr>
          <p:spPr>
            <a:xfrm rot="10800000" flipH="1">
              <a:off x="514380" y="2244412"/>
              <a:ext cx="6200086" cy="1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线 12"/>
            <p:cNvCxnSpPr/>
            <p:nvPr/>
          </p:nvCxnSpPr>
          <p:spPr>
            <a:xfrm rot="10800000" flipH="1">
              <a:off x="514381" y="2164762"/>
              <a:ext cx="6200085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标题 1"/>
          <p:cNvSpPr txBox="1">
            <a:spLocks/>
          </p:cNvSpPr>
          <p:nvPr/>
        </p:nvSpPr>
        <p:spPr>
          <a:xfrm>
            <a:off x="2" y="2734487"/>
            <a:ext cx="9143998" cy="1414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hakuyoxingshu7000" pitchFamily="2" charset="-122"/>
              </a:rPr>
              <a:t>图书馆欢迎您！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  <a:cs typeface="hakuyoxingshu7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988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20708128">
            <a:off x="-96838" y="466725"/>
            <a:ext cx="5867401" cy="3733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 idx="4294967295"/>
          </p:nvPr>
        </p:nvSpPr>
        <p:spPr>
          <a:xfrm rot="20707615">
            <a:off x="182563" y="915988"/>
            <a:ext cx="5153025" cy="294005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互联网时代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还需要依赖图书馆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不会太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OUT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了吧！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2971800" y="4540250"/>
            <a:ext cx="5416550" cy="198437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内事问</a:t>
            </a:r>
            <a:r>
              <a:rPr lang="en-US" altLang="zh-CN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Baidu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，外事问</a:t>
            </a:r>
            <a:r>
              <a:rPr lang="en-US" altLang="zh-CN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Google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总有一款适合你    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??????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07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2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0CCF5E-2CE9-48A7-9BB8-029F160DBD50}" type="datetime1">
              <a:rPr lang="zh-CN" altLang="en-US" smtClean="0">
                <a:solidFill>
                  <a:srgbClr val="000000"/>
                </a:solidFill>
                <a:ea typeface="华文楷体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2013/9/4</a:t>
            </a:fld>
            <a:endParaRPr lang="en-US" altLang="zh-CN" smtClean="0">
              <a:solidFill>
                <a:srgbClr val="000000"/>
              </a:solidFill>
              <a:ea typeface="华文楷体" pitchFamily="2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5B5E17C-439E-4DF4-8409-027CDAEFA0EF}" type="slidenum">
              <a:rPr lang="en-US" altLang="zh-CN" smtClean="0">
                <a:solidFill>
                  <a:srgbClr val="000000"/>
                </a:solidFill>
                <a:ea typeface="华文楷体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 smtClean="0">
              <a:solidFill>
                <a:srgbClr val="000000"/>
              </a:solidFill>
              <a:ea typeface="华文楷体" pitchFamily="2" charset="-122"/>
            </a:endParaRPr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86800" cy="62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3071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66948" y="397093"/>
            <a:ext cx="2587446" cy="2011012"/>
          </a:xfrm>
          <a:prstGeom prst="rect">
            <a:avLst/>
          </a:prstGeom>
          <a:noFill/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4488"/>
            <a:ext cx="9144001" cy="27035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6845647" cy="433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6" name="Oval 3"/>
          <p:cNvSpPr>
            <a:spLocks noChangeArrowheads="1"/>
          </p:cNvSpPr>
          <p:nvPr/>
        </p:nvSpPr>
        <p:spPr bwMode="auto">
          <a:xfrm>
            <a:off x="3635896" y="2996952"/>
            <a:ext cx="4176712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8" name="文本占位符 9"/>
          <p:cNvSpPr txBox="1">
            <a:spLocks/>
          </p:cNvSpPr>
          <p:nvPr/>
        </p:nvSpPr>
        <p:spPr>
          <a:xfrm>
            <a:off x="2782570" y="620688"/>
            <a:ext cx="4283422" cy="639763"/>
          </a:xfrm>
          <a:prstGeom prst="rect">
            <a:avLst/>
          </a:prstGeom>
        </p:spPr>
        <p:txBody>
          <a:bodyPr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 err="1" smtClean="0"/>
              <a:t>Eg</a:t>
            </a:r>
            <a:r>
              <a:rPr lang="zh-CN" altLang="en-US" dirty="0" smtClean="0"/>
              <a:t>：求三棱镜的最小偏向角。</a:t>
            </a:r>
            <a:endParaRPr lang="zh-CN" altLang="en-US" dirty="0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 rot="20924097">
            <a:off x="193841" y="220710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学理论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2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4488"/>
            <a:ext cx="9144001" cy="27035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752" y="1232208"/>
            <a:ext cx="5202237" cy="3451225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637"/>
            <a:ext cx="647700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标题 1"/>
          <p:cNvSpPr txBox="1">
            <a:spLocks/>
          </p:cNvSpPr>
          <p:nvPr/>
        </p:nvSpPr>
        <p:spPr>
          <a:xfrm rot="20924097">
            <a:off x="193841" y="220710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学理论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037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C:\Users\dujin\AppData\Roaming\Tencent\Users\287336002\QQ\WinTemp\RichOle\V}XCKNWYAN(6T7$I%ASKW$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6" y="84168"/>
            <a:ext cx="8329612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62CB4A2-2365-4A97-8B08-54DC51280365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096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362FEDD-546A-49BE-A168-129C9EE83B7D}" type="slidenum">
              <a:rPr lang="en-US" altLang="zh-CN" sz="1400" smtClean="0"/>
              <a:pPr eaLnBrk="1" hangingPunct="1"/>
              <a:t>14</a:t>
            </a:fld>
            <a:endParaRPr lang="en-US" altLang="zh-CN" sz="1400" smtClean="0"/>
          </a:p>
        </p:txBody>
      </p:sp>
      <p:sp>
        <p:nvSpPr>
          <p:cNvPr id="40966" name="椭圆 14"/>
          <p:cNvSpPr>
            <a:spLocks noChangeArrowheads="1"/>
          </p:cNvSpPr>
          <p:nvPr/>
        </p:nvSpPr>
        <p:spPr bwMode="auto">
          <a:xfrm>
            <a:off x="4310063" y="1773238"/>
            <a:ext cx="1414462" cy="43180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967" name="Picture 10" descr="C:\Users\dujin\AppData\Roaming\Tencent\Users\287336002\QQ\WinTemp\RichOle\D~229GDY$MQ8HZ9M}CE57@O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4" y="3079621"/>
            <a:ext cx="8229600" cy="3762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8" name="椭圆 16"/>
          <p:cNvSpPr>
            <a:spLocks noChangeArrowheads="1"/>
          </p:cNvSpPr>
          <p:nvPr/>
        </p:nvSpPr>
        <p:spPr bwMode="auto">
          <a:xfrm>
            <a:off x="5076825" y="5661025"/>
            <a:ext cx="1655763" cy="661988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9" name="椭圆 17"/>
          <p:cNvSpPr>
            <a:spLocks noChangeArrowheads="1"/>
          </p:cNvSpPr>
          <p:nvPr/>
        </p:nvSpPr>
        <p:spPr bwMode="auto">
          <a:xfrm>
            <a:off x="611188" y="1757363"/>
            <a:ext cx="1944687" cy="46355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0" name="椭圆 17"/>
          <p:cNvSpPr>
            <a:spLocks noChangeArrowheads="1"/>
          </p:cNvSpPr>
          <p:nvPr/>
        </p:nvSpPr>
        <p:spPr bwMode="auto">
          <a:xfrm>
            <a:off x="1339850" y="5813425"/>
            <a:ext cx="1944688" cy="46355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 rot="20924097">
            <a:off x="193841" y="220710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64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B8B5B8C-B23D-41D2-B468-7CE680978423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301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67E5178-ABF3-4889-819C-96370AD695AF}" type="slidenum">
              <a:rPr lang="en-US" altLang="zh-CN" sz="1400" smtClean="0"/>
              <a:pPr eaLnBrk="1" hangingPunct="1"/>
              <a:t>15</a:t>
            </a:fld>
            <a:endParaRPr lang="en-US" altLang="zh-CN" sz="1400" smtClean="0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 smtClean="0"/>
          </a:p>
        </p:txBody>
      </p:sp>
      <p:pic>
        <p:nvPicPr>
          <p:cNvPr id="4301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9" t="13364" r="15007" b="5507"/>
          <a:stretch>
            <a:fillRect/>
          </a:stretch>
        </p:blipFill>
        <p:spPr>
          <a:xfrm>
            <a:off x="971600" y="780678"/>
            <a:ext cx="7632526" cy="6057783"/>
          </a:xfrm>
        </p:spPr>
      </p:pic>
      <p:sp>
        <p:nvSpPr>
          <p:cNvPr id="43014" name="Oval 3"/>
          <p:cNvSpPr>
            <a:spLocks noChangeArrowheads="1"/>
          </p:cNvSpPr>
          <p:nvPr/>
        </p:nvSpPr>
        <p:spPr bwMode="auto">
          <a:xfrm>
            <a:off x="6745124" y="2852936"/>
            <a:ext cx="1728787" cy="2376487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3015" name="Oval 3"/>
          <p:cNvSpPr>
            <a:spLocks noChangeArrowheads="1"/>
          </p:cNvSpPr>
          <p:nvPr/>
        </p:nvSpPr>
        <p:spPr bwMode="auto">
          <a:xfrm>
            <a:off x="6732588" y="1169200"/>
            <a:ext cx="1441450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 rot="20924097">
            <a:off x="309333" y="194414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22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C:\Users\dujin\AppData\Roaming\Tencent\Users\287336002\QQ\WinTemp\RichOle\7%D`RV9CFV[DO6[X4~U910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339013" cy="575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2BEC782-26BB-413E-83A4-0271EE594265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403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A613740-A46D-42B9-912A-08BF4767EBD4}" type="slidenum">
              <a:rPr lang="en-US" altLang="zh-CN" sz="1400" smtClean="0"/>
              <a:pPr eaLnBrk="1" hangingPunct="1"/>
              <a:t>16</a:t>
            </a:fld>
            <a:endParaRPr lang="en-US" altLang="zh-CN" sz="1400" smtClean="0"/>
          </a:p>
        </p:txBody>
      </p:sp>
      <p:sp>
        <p:nvSpPr>
          <p:cNvPr id="44037" name="Oval 3"/>
          <p:cNvSpPr>
            <a:spLocks noChangeArrowheads="1"/>
          </p:cNvSpPr>
          <p:nvPr/>
        </p:nvSpPr>
        <p:spPr bwMode="auto">
          <a:xfrm>
            <a:off x="936625" y="1844675"/>
            <a:ext cx="1223963" cy="2447925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 rot="20924097">
            <a:off x="212109" y="218869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57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E426EAA-3EFB-4729-89A5-BD5EF89FA909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505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E1F1E18-600C-4777-A38C-33F28F28F370}" type="slidenum">
              <a:rPr lang="en-US" altLang="zh-CN" sz="1400" smtClean="0"/>
              <a:pPr eaLnBrk="1" hangingPunct="1"/>
              <a:t>17</a:t>
            </a:fld>
            <a:endParaRPr lang="en-US" altLang="zh-CN" sz="1400" smtClean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 smtClean="0"/>
          </a:p>
        </p:txBody>
      </p:sp>
      <p:sp>
        <p:nvSpPr>
          <p:cNvPr id="450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506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75" y="440531"/>
            <a:ext cx="1062037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3" name="Oval 3"/>
          <p:cNvSpPr>
            <a:spLocks noChangeArrowheads="1"/>
          </p:cNvSpPr>
          <p:nvPr/>
        </p:nvSpPr>
        <p:spPr bwMode="auto">
          <a:xfrm>
            <a:off x="4283968" y="1821473"/>
            <a:ext cx="1441450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8" name="Picture 6" descr="C:\Users\dujin\AppData\Roaming\Tencent\Users\287336002\QQ\WinTemp\RichOle\6SN8N_RC)O89T%P`5SDLG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16703"/>
            <a:ext cx="4764071" cy="300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 txBox="1">
            <a:spLocks/>
          </p:cNvSpPr>
          <p:nvPr/>
        </p:nvSpPr>
        <p:spPr>
          <a:xfrm rot="20924097">
            <a:off x="211223" y="594924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34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55CAD28-41D2-4A4C-9FA6-E8F90026C825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710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D5EC28C-943E-47EE-8A9A-364D47BD61DA}" type="slidenum">
              <a:rPr lang="en-US" altLang="zh-CN" sz="1400" smtClean="0"/>
              <a:pPr eaLnBrk="1" hangingPunct="1"/>
              <a:t>18</a:t>
            </a:fld>
            <a:endParaRPr lang="en-US" altLang="zh-CN" sz="1400" smtClean="0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4710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1" t="14941" r="8873" b="11856"/>
          <a:stretch>
            <a:fillRect/>
          </a:stretch>
        </p:blipFill>
        <p:spPr>
          <a:xfrm>
            <a:off x="179388" y="188913"/>
            <a:ext cx="8713787" cy="6669087"/>
          </a:xfrm>
        </p:spPr>
      </p:pic>
      <p:sp>
        <p:nvSpPr>
          <p:cNvPr id="6" name="标题 1"/>
          <p:cNvSpPr txBox="1">
            <a:spLocks/>
          </p:cNvSpPr>
          <p:nvPr/>
        </p:nvSpPr>
        <p:spPr>
          <a:xfrm rot="20924097">
            <a:off x="263538" y="494674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1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08F6923-81EB-4C47-9A67-721541A6F840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4813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402148E-0E6E-4F33-9CEF-51ED2DEA00BA}" type="slidenum">
              <a:rPr lang="en-US" altLang="zh-CN" sz="1400" smtClean="0"/>
              <a:pPr eaLnBrk="1" hangingPunct="1"/>
              <a:t>19</a:t>
            </a:fld>
            <a:endParaRPr lang="en-US" altLang="zh-CN" sz="1400" smtClean="0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 smtClean="0"/>
          </a:p>
        </p:txBody>
      </p:sp>
      <p:pic>
        <p:nvPicPr>
          <p:cNvPr id="4813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6" t="21326" r="26370" b="10277"/>
          <a:stretch>
            <a:fillRect/>
          </a:stretch>
        </p:blipFill>
        <p:spPr>
          <a:xfrm>
            <a:off x="1043608" y="763573"/>
            <a:ext cx="7849567" cy="5919802"/>
          </a:xfrm>
        </p:spPr>
      </p:pic>
      <p:sp>
        <p:nvSpPr>
          <p:cNvPr id="7" name="标题 1"/>
          <p:cNvSpPr txBox="1">
            <a:spLocks/>
          </p:cNvSpPr>
          <p:nvPr/>
        </p:nvSpPr>
        <p:spPr>
          <a:xfrm rot="20924097">
            <a:off x="309333" y="353137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学英语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69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438" y="2646363"/>
            <a:ext cx="3875087" cy="2879725"/>
          </a:xfrm>
        </p:spPr>
      </p:pic>
      <p:pic>
        <p:nvPicPr>
          <p:cNvPr id="10243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2636838"/>
            <a:ext cx="38401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268538" y="5732463"/>
            <a:ext cx="20304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>
                <a:ea typeface="华文楷体" pitchFamily="2" charset="-122"/>
              </a:rPr>
              <a:t>By </a:t>
            </a:r>
            <a:r>
              <a:rPr lang="zh-CN" altLang="en-US">
                <a:ea typeface="华文楷体" pitchFamily="2" charset="-122"/>
              </a:rPr>
              <a:t>张宇鹏</a:t>
            </a:r>
            <a:endParaRPr lang="en-US" altLang="zh-CN">
              <a:ea typeface="华文楷体" pitchFamily="2" charset="-122"/>
            </a:endParaRPr>
          </a:p>
          <a:p>
            <a:pPr algn="r" eaLnBrk="1" hangingPunct="1"/>
            <a:r>
              <a:rPr lang="zh-CN" altLang="en-US">
                <a:ea typeface="华文楷体" pitchFamily="2" charset="-122"/>
              </a:rPr>
              <a:t>计算机学院学生会</a:t>
            </a:r>
          </a:p>
        </p:txBody>
      </p: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5276850" y="5732463"/>
            <a:ext cx="32464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>
                <a:ea typeface="华文楷体" pitchFamily="2" charset="-122"/>
              </a:rPr>
              <a:t>By </a:t>
            </a:r>
            <a:r>
              <a:rPr lang="zh-CN" altLang="en-US">
                <a:ea typeface="华文楷体" pitchFamily="2" charset="-122"/>
              </a:rPr>
              <a:t>地球与空间科学学院学生会</a:t>
            </a:r>
            <a:endParaRPr lang="en-US" altLang="zh-CN">
              <a:ea typeface="华文楷体" pitchFamily="2" charset="-122"/>
            </a:endParaRPr>
          </a:p>
          <a:p>
            <a:pPr algn="r" eaLnBrk="1" hangingPunct="1"/>
            <a:r>
              <a:rPr lang="zh-CN" altLang="en-US">
                <a:ea typeface="华文楷体" pitchFamily="2" charset="-122"/>
              </a:rPr>
              <a:t>校学生动漫协会</a:t>
            </a:r>
          </a:p>
        </p:txBody>
      </p:sp>
      <p:grpSp>
        <p:nvGrpSpPr>
          <p:cNvPr id="10246" name="组合 5"/>
          <p:cNvGrpSpPr>
            <a:grpSpLocks/>
          </p:cNvGrpSpPr>
          <p:nvPr/>
        </p:nvGrpSpPr>
        <p:grpSpPr bwMode="auto">
          <a:xfrm>
            <a:off x="1187450" y="425450"/>
            <a:ext cx="6672263" cy="1932920"/>
            <a:chOff x="242888" y="2708920"/>
            <a:chExt cx="8634412" cy="4119008"/>
          </a:xfrm>
        </p:grpSpPr>
        <p:pic>
          <p:nvPicPr>
            <p:cNvPr id="10247" name="Picture 4" descr="图书馆外景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8" y="2708920"/>
              <a:ext cx="2303462" cy="295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6" descr="图书馆 分馆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13" y="2708920"/>
              <a:ext cx="2376487" cy="295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583909" y="5712958"/>
              <a:ext cx="2097641" cy="1114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+mj-ea"/>
                  <a:ea typeface="+mj-ea"/>
                </a:rPr>
                <a:t>西</a:t>
              </a:r>
              <a:r>
                <a:rPr lang="zh-CN" altLang="en-US" sz="2800" dirty="0" smtClean="0">
                  <a:latin typeface="+mj-ea"/>
                  <a:ea typeface="+mj-ea"/>
                </a:rPr>
                <a:t>区</a:t>
              </a:r>
              <a:r>
                <a:rPr lang="zh-CN" altLang="en-US" sz="2800" dirty="0">
                  <a:latin typeface="+mj-ea"/>
                  <a:ea typeface="+mj-ea"/>
                </a:rPr>
                <a:t>分</a:t>
              </a:r>
              <a:r>
                <a:rPr lang="zh-CN" altLang="en-US" sz="2800" dirty="0" smtClean="0">
                  <a:latin typeface="+mj-ea"/>
                  <a:ea typeface="+mj-ea"/>
                </a:rPr>
                <a:t>馆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27057" y="5712958"/>
              <a:ext cx="2097641" cy="1114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+mj-ea"/>
                  <a:ea typeface="+mj-ea"/>
                </a:rPr>
                <a:t>东</a:t>
              </a:r>
              <a:r>
                <a:rPr lang="zh-CN" altLang="en-US" sz="2800" dirty="0" smtClean="0">
                  <a:latin typeface="+mj-ea"/>
                  <a:ea typeface="+mj-ea"/>
                </a:rPr>
                <a:t>区主馆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878422" y="5712958"/>
              <a:ext cx="1620879" cy="524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+mj-ea"/>
                  <a:ea typeface="+mj-ea"/>
                </a:rPr>
                <a:t>南区分馆</a:t>
              </a:r>
            </a:p>
          </p:txBody>
        </p:sp>
      </p:grpSp>
      <p:pic>
        <p:nvPicPr>
          <p:cNvPr id="14" name="Picture 4" descr="科大图书馆0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"/>
          <a:stretch>
            <a:fillRect/>
          </a:stretch>
        </p:blipFill>
        <p:spPr bwMode="auto">
          <a:xfrm>
            <a:off x="3159989" y="474998"/>
            <a:ext cx="2692260" cy="1360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2984195" y="2996952"/>
            <a:ext cx="606477" cy="671701"/>
          </a:xfrm>
          <a:prstGeom prst="ellipse">
            <a:avLst/>
          </a:prstGeom>
          <a:noFill/>
          <a:ln>
            <a:solidFill>
              <a:srgbClr val="FFFF00"/>
            </a:solidFill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zh-CN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6900069" y="3491304"/>
            <a:ext cx="606477" cy="585395"/>
          </a:xfrm>
          <a:prstGeom prst="ellipse">
            <a:avLst/>
          </a:prstGeom>
          <a:noFill/>
          <a:ln>
            <a:solidFill>
              <a:srgbClr val="FFFF00"/>
            </a:solidFill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zh-CN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1860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C8FA30E-4B33-4B78-905F-E21C9F5950B1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36869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5CFE600-A680-4EB6-BDAB-4065B01EE05C}" type="slidenum">
              <a:rPr lang="en-US" altLang="zh-CN" sz="1400" smtClean="0"/>
              <a:pPr eaLnBrk="1" hangingPunct="1"/>
              <a:t>20</a:t>
            </a:fld>
            <a:endParaRPr lang="en-US" altLang="zh-CN" sz="1400" smtClean="0"/>
          </a:p>
        </p:txBody>
      </p:sp>
      <p:pic>
        <p:nvPicPr>
          <p:cNvPr id="36870" name="Picture 7" descr="C:\Users\dujin\AppData\Roaming\Tencent\Users\287336002\QQ\WinTemp\RichOle\BXO[RA70NRR_6EB)DUAB3}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4940"/>
            <a:ext cx="8087234" cy="532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/>
          </p:cNvSpPr>
          <p:nvPr/>
        </p:nvSpPr>
        <p:spPr>
          <a:xfrm rot="20924097">
            <a:off x="309333" y="568435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娱乐，休闲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98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02F1681-E885-4C3F-88C0-8B93A44AF6E1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5120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5095011-4D03-4535-9F11-4889FFE4A2C3}" type="slidenum">
              <a:rPr lang="en-US" altLang="zh-CN" sz="1400" smtClean="0"/>
              <a:pPr eaLnBrk="1" hangingPunct="1"/>
              <a:t>21</a:t>
            </a:fld>
            <a:endParaRPr lang="en-US" altLang="zh-CN" sz="1400" smtClean="0"/>
          </a:p>
        </p:txBody>
      </p:sp>
      <p:pic>
        <p:nvPicPr>
          <p:cNvPr id="51204" name="Picture 7" descr="C:\Users\dujin\AppData\Roaming\Tencent\Users\287336002\QQ\WinTemp\RichOle\YMUFU7_]HE[4U01@H)6)U7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98315"/>
            <a:ext cx="8442970" cy="515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8" descr="C:\Users\dujin\AppData\Roaming\Tencent\Users\287336002\QQ\WinTemp\RichOle\5XMH2~X7M~{HI[_U@5M1W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560638"/>
            <a:ext cx="6245225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Oval 3"/>
          <p:cNvSpPr>
            <a:spLocks noChangeArrowheads="1"/>
          </p:cNvSpPr>
          <p:nvPr/>
        </p:nvSpPr>
        <p:spPr bwMode="auto">
          <a:xfrm>
            <a:off x="1149350" y="4005064"/>
            <a:ext cx="1441450" cy="10080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 rot="20924097">
            <a:off x="309331" y="232621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娱乐，休闲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9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ujin\AppData\Roaming\Tencent\Users\287336002\QQ\WinTemp\RichOle\QD_U~]2N@F8S{325T1AME{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84310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1691680" y="2348880"/>
            <a:ext cx="2952328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 rot="20924097">
            <a:off x="309331" y="232621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做科研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50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ujin\AppData\Roaming\Tencent\Users\287336002\QQ\WinTemp\RichOle\B9~NK{GE1@[F6%@YGI{E3@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27" y="764704"/>
            <a:ext cx="8472636" cy="583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2973388" y="4365625"/>
            <a:ext cx="1511300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292350"/>
            <a:ext cx="6423025" cy="485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 rot="20924097">
            <a:off x="309331" y="232621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做科研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8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5588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331913" y="3213100"/>
            <a:ext cx="576262" cy="28733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0" name="Picture 2" descr="http://news.ustc.edu.cn/xwbl/200909/W0201009217703737190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941513"/>
            <a:ext cx="38100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32363" y="1052513"/>
            <a:ext cx="353695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Arial" pitchFamily="34" charset="0"/>
                <a:ea typeface="黑体" pitchFamily="49" charset="-122"/>
              </a:rPr>
              <a:t>陈仙辉：一位严厉的“全天候”导师</a:t>
            </a:r>
            <a:endParaRPr lang="en-US" altLang="zh-CN">
              <a:latin typeface="Arial" pitchFamily="34" charset="0"/>
              <a:ea typeface="黑体" pitchFamily="49" charset="-122"/>
            </a:endParaRPr>
          </a:p>
          <a:p>
            <a:r>
              <a:rPr lang="zh-CN" altLang="en-US">
                <a:latin typeface="Arial" pitchFamily="34" charset="0"/>
                <a:ea typeface="黑体" pitchFamily="49" charset="-122"/>
              </a:rPr>
              <a:t>摘自科大新闻网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14318128"/>
              </p:ext>
            </p:extLst>
          </p:nvPr>
        </p:nvGraphicFramePr>
        <p:xfrm>
          <a:off x="72008" y="116632"/>
          <a:ext cx="8316416" cy="513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88" y="3508375"/>
            <a:ext cx="6621462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标题 1"/>
          <p:cNvSpPr txBox="1">
            <a:spLocks/>
          </p:cNvSpPr>
          <p:nvPr/>
        </p:nvSpPr>
        <p:spPr>
          <a:xfrm rot="20924097">
            <a:off x="309331" y="232621"/>
            <a:ext cx="232176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做科研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0383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517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注意事项</a:t>
            </a:r>
            <a:endParaRPr lang="en-US" altLang="zh-CN" sz="28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8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55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我的图片\3D小人\2457331_00193875214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4353000" cy="43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183877">
            <a:off x="-586830" y="-1183"/>
            <a:ext cx="6287828" cy="1321734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图书馆怎么用</a:t>
            </a: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670768" y="1772816"/>
            <a:ext cx="3158008" cy="4911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馆藏概况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栗子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个人图书馆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查找图书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查找期刊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常用电子资源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Google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学术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 rot="5400000">
            <a:off x="3023828" y="3681028"/>
            <a:ext cx="4608512" cy="72008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6171" y="-14610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10795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0" y="1214422"/>
            <a:ext cx="9144000" cy="4520475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654453"/>
              </p:ext>
            </p:extLst>
          </p:nvPr>
        </p:nvGraphicFramePr>
        <p:xfrm>
          <a:off x="0" y="1214426"/>
          <a:ext cx="9144000" cy="452087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28386"/>
                <a:gridCol w="1794450"/>
                <a:gridCol w="2358499"/>
                <a:gridCol w="3462665"/>
              </a:tblGrid>
              <a:tr h="3568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/>
                        </a:rPr>
                        <a:t>馆藏地名称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/>
                        </a:rPr>
                        <a:t>馆藏地点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/>
                        </a:rPr>
                        <a:t>馆藏内容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西区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中文报刊阅览室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当年的报纸和中文期刊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中文书库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楼（内</a:t>
                      </a: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层）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社科类、自然科学类图书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3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工具书阅览室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中外文字典、词典、手册、指南、标准、百科全书等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3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日俄文过刊阅览室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前年及以前的日文、俄文过刊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西文过刊阅览室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r>
                        <a:rPr lang="zh-CN" altLang="en-US" sz="1400" b="1" dirty="0" smtClean="0">
                          <a:solidFill>
                            <a:schemeClr val="bg1"/>
                          </a:solidFill>
                          <a:effectLst/>
                        </a:rPr>
                        <a:t>、</a:t>
                      </a: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r>
                        <a:rPr lang="zh-CN" altLang="en-US" sz="1400" b="1" dirty="0" smtClean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</a:rPr>
                        <a:t>90</a:t>
                      </a:r>
                      <a:r>
                        <a:rPr lang="zh-CN" altLang="en-US" sz="1400" b="1" dirty="0" smtClean="0">
                          <a:solidFill>
                            <a:schemeClr val="bg1"/>
                          </a:solidFill>
                          <a:effectLst/>
                        </a:rPr>
                        <a:t>年前、后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的西文过刊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外文书库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外文图书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东区</a:t>
                      </a:r>
                      <a:endParaRPr lang="zh-CN" altLang="en-US" sz="2400" b="1" kern="1200" dirty="0">
                        <a:solidFill>
                          <a:schemeClr val="bg1"/>
                        </a:solidFill>
                        <a:effectLst/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现刊阅览室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楼西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solidFill>
                            <a:schemeClr val="bg1"/>
                          </a:solidFill>
                          <a:effectLst/>
                        </a:rPr>
                        <a:t>当年的中文现刊和近</a:t>
                      </a: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lang="zh-CN" altLang="en-US" sz="1400" b="1" dirty="0" smtClean="0">
                          <a:solidFill>
                            <a:schemeClr val="bg1"/>
                          </a:solidFill>
                          <a:effectLst/>
                        </a:rPr>
                        <a:t>年的外文原版期刊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社科图书借阅室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楼东西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中文社科类图书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科技图书借阅室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楼东西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中文科技类图书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外文图书借阅室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楼西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外文图书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英才书苑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楼西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中外文图书阅览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特藏书库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楼中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特藏图书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5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南区</a:t>
                      </a:r>
                      <a:endParaRPr lang="zh-CN" altLang="en-US" sz="2400" b="1" kern="1200" dirty="0">
                        <a:solidFill>
                          <a:schemeClr val="bg1"/>
                        </a:solidFill>
                        <a:effectLst/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中文书库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、</a:t>
                      </a: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、</a:t>
                      </a: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中文图书 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中文报刊阅览室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楼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</a:rPr>
                        <a:t>当年的报纸和中文报刊 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馆藏分布</a:t>
            </a:r>
          </a:p>
        </p:txBody>
      </p:sp>
    </p:spTree>
    <p:extLst>
      <p:ext uri="{BB962C8B-B14F-4D97-AF65-F5344CB8AC3E}">
        <p14:creationId xmlns:p14="http://schemas.microsoft.com/office/powerpoint/2010/main" val="2933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76672"/>
            <a:ext cx="9144000" cy="5661246"/>
            <a:chOff x="0" y="1"/>
            <a:chExt cx="9144000" cy="5661246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1"/>
              <a:ext cx="9144000" cy="5661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0" y="4852391"/>
              <a:ext cx="5292079" cy="808856"/>
            </a:xfrm>
            <a:prstGeom prst="rect">
              <a:avLst/>
            </a:prstGeom>
            <a:noFill/>
            <a:ln w="31750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latin typeface="Impact" pitchFamily="34" charset="0"/>
              </a:endParaRPr>
            </a:p>
          </p:txBody>
        </p:sp>
      </p:grpSp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查找图书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395536" y="3140968"/>
            <a:ext cx="2880320" cy="1224136"/>
          </a:xfrm>
          <a:prstGeom prst="wedgeRectCallout">
            <a:avLst>
              <a:gd name="adj1" fmla="val -30176"/>
              <a:gd name="adj2" fmla="val 89078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在这里</a:t>
            </a:r>
            <a:endParaRPr lang="en-US" altLang="zh-CN" sz="28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可以预约图书！</a:t>
            </a:r>
            <a:r>
              <a:rPr lang="zh-CN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endParaRPr lang="zh-CN" alt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462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科大图书馆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"/>
          <a:stretch>
            <a:fillRect/>
          </a:stretch>
        </p:blipFill>
        <p:spPr bwMode="auto">
          <a:xfrm>
            <a:off x="178495" y="576433"/>
            <a:ext cx="8782007" cy="44367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86113" y="769938"/>
            <a:ext cx="5327650" cy="224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杜进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中国科学技术大学图书馆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信息咨询部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电话：</a:t>
            </a:r>
            <a:r>
              <a:rPr lang="en-US" altLang="zh-CN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0551-63607832-602</a:t>
            </a:r>
          </a:p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Email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CN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dujindj@ustc.edu.cn</a:t>
            </a:r>
            <a:endParaRPr lang="zh-CN" alt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22406" y="5532724"/>
            <a:ext cx="6957020" cy="9206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1600" dirty="0" smtClean="0"/>
              <a:t>2004</a:t>
            </a:r>
            <a:r>
              <a:rPr lang="zh-CN" altLang="en-US" sz="1600" dirty="0" smtClean="0"/>
              <a:t>年中国科学院正式在我馆成立了</a:t>
            </a:r>
            <a:r>
              <a:rPr lang="zh-CN" altLang="en-US" sz="1600" dirty="0" smtClean="0">
                <a:solidFill>
                  <a:srgbClr val="FF0000"/>
                </a:solidFill>
              </a:rPr>
              <a:t>“中国科学院中国科学技术大学科技查新咨询中心”</a:t>
            </a:r>
            <a:r>
              <a:rPr lang="zh-CN" altLang="en-US" sz="1600" dirty="0" smtClean="0"/>
              <a:t>，在图书馆原有</a:t>
            </a:r>
            <a:r>
              <a:rPr lang="zh-CN" altLang="en-US" sz="1600" b="1" dirty="0" smtClean="0">
                <a:solidFill>
                  <a:srgbClr val="39858B"/>
                </a:solidFill>
              </a:rPr>
              <a:t>文献检索</a:t>
            </a:r>
            <a:r>
              <a:rPr lang="zh-CN" altLang="en-US" sz="1600" dirty="0" smtClean="0"/>
              <a:t>信息咨询工作基础上，为校内外教学科研及企事业单位提供</a:t>
            </a:r>
            <a:r>
              <a:rPr lang="zh-CN" altLang="en-US" sz="1600" b="1" dirty="0" smtClean="0">
                <a:solidFill>
                  <a:srgbClr val="39858B"/>
                </a:solidFill>
              </a:rPr>
              <a:t>科技查新</a:t>
            </a:r>
            <a:r>
              <a:rPr lang="zh-CN" altLang="en-US" sz="1600" dirty="0" smtClean="0"/>
              <a:t>服务。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000" dirty="0"/>
          </a:p>
        </p:txBody>
      </p:sp>
    </p:spTree>
    <p:extLst>
      <p:ext uri="{BB962C8B-B14F-4D97-AF65-F5344CB8AC3E}">
        <p14:creationId xmlns:p14="http://schemas.microsoft.com/office/powerpoint/2010/main" val="383676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new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64119" cy="30963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1" descr="C:\Users\CHEN Chao\Documents\Tencent Files\180337445\Image\TN02$E$G4TR(4)M3T~F6}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176464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2">
            <a:hlinkClick r:id="rId4"/>
          </p:cNvPr>
          <p:cNvSpPr/>
          <p:nvPr/>
        </p:nvSpPr>
        <p:spPr>
          <a:xfrm>
            <a:off x="660400" y="5384800"/>
            <a:ext cx="3668400" cy="864000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bg1"/>
                </a:solidFill>
              </a:rPr>
              <a:t>3D</a:t>
            </a:r>
            <a:r>
              <a:rPr lang="zh-CN" altLang="en-US" sz="2200" b="1" dirty="0">
                <a:solidFill>
                  <a:schemeClr val="bg1"/>
                </a:solidFill>
              </a:rPr>
              <a:t>图书导航</a:t>
            </a:r>
          </a:p>
        </p:txBody>
      </p:sp>
      <p:sp>
        <p:nvSpPr>
          <p:cNvPr id="14" name="圆角矩形 13">
            <a:hlinkClick r:id="rId4"/>
          </p:cNvPr>
          <p:cNvSpPr/>
          <p:nvPr/>
        </p:nvSpPr>
        <p:spPr>
          <a:xfrm>
            <a:off x="4932040" y="5373216"/>
            <a:ext cx="3668400" cy="864000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</a:rPr>
              <a:t>自助借还</a:t>
            </a:r>
          </a:p>
        </p:txBody>
      </p:sp>
    </p:spTree>
    <p:extLst>
      <p:ext uri="{BB962C8B-B14F-4D97-AF65-F5344CB8AC3E}">
        <p14:creationId xmlns:p14="http://schemas.microsoft.com/office/powerpoint/2010/main" val="109821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6130"/>
            <a:ext cx="9144000" cy="522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797152"/>
            <a:ext cx="8964488" cy="2286099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“读者证号”就是一卡通借书号，由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位数字组成：身份代码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位＋入学年度＋院系代码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位＋学号序号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位。身份代码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SA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代替，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SB-09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SC-10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SG-30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SM-37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BA-12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BC-19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BZ-44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例如：学号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SA12023001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读者证号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0812023001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个人密码”的初始密码和“读者证号”一致，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首次登录后请尽快修改密码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个人图书馆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843808" y="3501007"/>
            <a:ext cx="5292079" cy="1070893"/>
          </a:xfrm>
          <a:prstGeom prst="rect">
            <a:avLst/>
          </a:prstGeom>
          <a:noFill/>
          <a:ln w="3175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82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3138" y="1643063"/>
            <a:ext cx="11318876" cy="331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563" name="日期占位符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5EF7439-E9B3-4204-8FA0-64BA310BA571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80F1A52-1A32-4282-A06F-E0B1D0BBDEBA}" type="slidenum">
              <a:rPr lang="en-US" altLang="zh-CN" sz="1400" smtClean="0"/>
              <a:pPr eaLnBrk="1" hangingPunct="1"/>
              <a:t>32</a:t>
            </a:fld>
            <a:endParaRPr lang="en-US" altLang="zh-CN" sz="1400" smtClean="0"/>
          </a:p>
        </p:txBody>
      </p:sp>
      <p:sp>
        <p:nvSpPr>
          <p:cNvPr id="66565" name="日期占位符 3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fld id="{A31AB502-8CB0-454C-A5AE-58FB6F0433F5}" type="datetime1">
              <a:rPr lang="zh-CN" altLang="en-US" sz="1400"/>
              <a:pPr algn="l" eaLnBrk="1" hangingPunct="1"/>
              <a:t>2013/9/4</a:t>
            </a:fld>
            <a:endParaRPr lang="en-US" altLang="zh-CN" sz="1400"/>
          </a:p>
        </p:txBody>
      </p:sp>
      <p:sp>
        <p:nvSpPr>
          <p:cNvPr id="66566" name="灯片编号占位符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A1498982-AB75-4FF8-A8DE-F251F2C2ACEE}" type="slidenum">
              <a:rPr lang="en-US" altLang="zh-CN" sz="1400"/>
              <a:pPr algn="r" eaLnBrk="1" hangingPunct="1"/>
              <a:t>32</a:t>
            </a:fld>
            <a:endParaRPr lang="en-US" altLang="zh-CN" sz="1400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684213" y="5013325"/>
            <a:ext cx="53641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“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图书馆交互式教学科研平台系统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（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hlinkClick r:id="rId3"/>
              </a:rPr>
              <a:t>http://liser.lib.ustc.edu.cn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）</a:t>
            </a:r>
            <a:r>
              <a:rPr lang="zh-CN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</a:p>
        </p:txBody>
      </p:sp>
      <p:pic>
        <p:nvPicPr>
          <p:cNvPr id="66568" name="Picture 4" descr="照片 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600325"/>
            <a:ext cx="187166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Picture 5" descr="5_1619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2"/>
          <a:stretch>
            <a:fillRect/>
          </a:stretch>
        </p:blipFill>
        <p:spPr bwMode="auto">
          <a:xfrm>
            <a:off x="6659563" y="1081088"/>
            <a:ext cx="1800225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0" name="Picture 6" descr="DSC0969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167188"/>
            <a:ext cx="1873250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5256213" y="5734050"/>
            <a:ext cx="38877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不同场合的推介活动：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 </a:t>
            </a:r>
            <a:r>
              <a:rPr lang="zh-CN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志愿者沙龙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 </a:t>
            </a:r>
            <a:r>
              <a:rPr lang="zh-CN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少年班 </a:t>
            </a:r>
            <a:r>
              <a:rPr lang="en-US" altLang="zh-CN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</a:t>
            </a:r>
            <a:r>
              <a:rPr lang="zh-CN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生命学院</a:t>
            </a:r>
            <a:endParaRPr lang="zh-CN" altLang="en-US" sz="180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66572" name="Rectangle 8"/>
          <p:cNvSpPr>
            <a:spLocks noChangeArrowheads="1"/>
          </p:cNvSpPr>
          <p:nvPr/>
        </p:nvSpPr>
        <p:spPr bwMode="auto">
          <a:xfrm>
            <a:off x="250825" y="1293813"/>
            <a:ext cx="5516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1600" b="1"/>
              <a:t>Library Interactive System for Education and Research</a:t>
            </a:r>
            <a:r>
              <a:rPr lang="en-US" altLang="zh-CN"/>
              <a:t> 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new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54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日期占位符 1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6AF4E15-F500-48EA-81CA-4BF5CF15B387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46CEF99-AF69-49D1-B808-52EE418B7549}" type="slidenum">
              <a:rPr lang="en-US" altLang="zh-CN" sz="1400" smtClean="0"/>
              <a:pPr eaLnBrk="1" hangingPunct="1"/>
              <a:t>33</a:t>
            </a:fld>
            <a:endParaRPr lang="en-US" altLang="zh-CN" sz="1400" smtClean="0"/>
          </a:p>
        </p:txBody>
      </p:sp>
      <p:sp>
        <p:nvSpPr>
          <p:cNvPr id="3074" name="标题 5"/>
          <p:cNvSpPr>
            <a:spLocks noGrp="1"/>
          </p:cNvSpPr>
          <p:nvPr>
            <p:ph type="title" idx="4294967295"/>
          </p:nvPr>
        </p:nvSpPr>
        <p:spPr>
          <a:xfrm>
            <a:off x="457200" y="2357438"/>
            <a:ext cx="8229600" cy="1143000"/>
          </a:xfrm>
        </p:spPr>
        <p:txBody>
          <a:bodyPr/>
          <a:lstStyle/>
          <a:p>
            <a:r>
              <a:rPr lang="en-US" altLang="zh-CN" smtClean="0">
                <a:solidFill>
                  <a:schemeClr val="bg1"/>
                </a:solidFill>
                <a:latin typeface="仿宋" pitchFamily="49" charset="-122"/>
              </a:rPr>
              <a:t>     </a:t>
            </a:r>
            <a:r>
              <a:rPr lang="zh-CN" altLang="en-US" sz="4000" smtClean="0">
                <a:solidFill>
                  <a:schemeClr val="bg1"/>
                </a:solidFill>
                <a:latin typeface="仿宋" pitchFamily="49" charset="-122"/>
              </a:rPr>
              <a:t>是个什么样的存在？</a:t>
            </a:r>
          </a:p>
        </p:txBody>
      </p:sp>
      <p:pic>
        <p:nvPicPr>
          <p:cNvPr id="3076" name="Picture 2" descr="http://lib.ustc.edu.cn/lib/img/liser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794000"/>
            <a:ext cx="12969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3376613" y="2157413"/>
            <a:ext cx="2247900" cy="2803525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gray">
          <a:xfrm>
            <a:off x="3605213" y="2024063"/>
            <a:ext cx="1825625" cy="2778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 flipH="1">
            <a:off x="5246688" y="2097088"/>
            <a:ext cx="71437" cy="139700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 flipH="1">
            <a:off x="3689350" y="2087563"/>
            <a:ext cx="69850" cy="139700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5834063" y="2154238"/>
            <a:ext cx="2247900" cy="2859087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6045200" y="2016125"/>
            <a:ext cx="1825625" cy="2778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 flipH="1">
            <a:off x="7696200" y="2066925"/>
            <a:ext cx="69850" cy="13811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flipH="1">
            <a:off x="6146800" y="2060575"/>
            <a:ext cx="69850" cy="13811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400" b="1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gray">
          <a:xfrm>
            <a:off x="4179888" y="2019300"/>
            <a:ext cx="903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</a:rPr>
              <a:t>一个平台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gray">
          <a:xfrm>
            <a:off x="6477000" y="1989138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FFFFFF"/>
                </a:solidFill>
              </a:rPr>
              <a:t>一个工具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919163" y="1989138"/>
            <a:ext cx="2247900" cy="2952750"/>
            <a:chOff x="576" y="1834"/>
            <a:chExt cx="1446" cy="2096"/>
          </a:xfrm>
        </p:grpSpPr>
        <p:sp>
          <p:nvSpPr>
            <p:cNvPr id="67606" name="AutoShape 17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22" name="AutoShape 18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zh-CN" altLang="en-US" sz="1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7608" name="AutoShape 19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67609" name="AutoShape 20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67610" name="Text Box 21"/>
            <p:cNvSpPr txBox="1">
              <a:spLocks noChangeArrowheads="1"/>
            </p:cNvSpPr>
            <p:nvPr/>
          </p:nvSpPr>
          <p:spPr bwMode="gray">
            <a:xfrm>
              <a:off x="986" y="1834"/>
              <a:ext cx="58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</a:rPr>
                <a:t>一个网站</a:t>
              </a:r>
            </a:p>
          </p:txBody>
        </p:sp>
        <p:sp>
          <p:nvSpPr>
            <p:cNvPr id="67611" name="Text Box 22"/>
            <p:cNvSpPr txBox="1">
              <a:spLocks noChangeArrowheads="1"/>
            </p:cNvSpPr>
            <p:nvPr/>
          </p:nvSpPr>
          <p:spPr bwMode="auto">
            <a:xfrm>
              <a:off x="624" y="2090"/>
              <a:ext cx="1344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</a:rPr>
                <a:t>http://liser.ustc.edu.cn</a:t>
              </a:r>
            </a:p>
          </p:txBody>
        </p:sp>
      </p:grp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3367088" y="238283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</a:rPr>
              <a:t>交友、兴趣小组</a:t>
            </a:r>
          </a:p>
          <a:p>
            <a:pPr eaLnBrk="1" hangingPunct="1"/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5834063" y="2368550"/>
            <a:ext cx="23066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</a:rPr>
              <a:t>书籍、期刊查询，课程信息查询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722438"/>
            <a:ext cx="885507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0"/>
            <a:ext cx="83978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813"/>
            <a:ext cx="8135938" cy="707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0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0017 -0.3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0781 -0.315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8148E-6 L -0.2927 0.05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5" y="2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-0.00191 0.0840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0.25608 0.06505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日期占位符 1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6CE8A45-E602-4A3D-B666-664868C4E02A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E445CC3-6778-47DD-97BD-D0E83F94EBD5}" type="slidenum">
              <a:rPr lang="en-US" altLang="zh-CN" sz="1400" smtClean="0"/>
              <a:pPr eaLnBrk="1" hangingPunct="1"/>
              <a:t>34</a:t>
            </a:fld>
            <a:endParaRPr lang="en-US" altLang="zh-CN" sz="1400" smtClean="0"/>
          </a:p>
        </p:txBody>
      </p:sp>
      <p:sp>
        <p:nvSpPr>
          <p:cNvPr id="6963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000" smtClean="0">
                <a:solidFill>
                  <a:schemeClr val="tx1"/>
                </a:solidFill>
                <a:latin typeface="仿宋" pitchFamily="49" charset="-122"/>
              </a:rPr>
              <a:t>我的     我做主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39750" y="2205038"/>
            <a:ext cx="8229600" cy="438943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mtClean="0">
                <a:latin typeface="仿宋" pitchFamily="49" charset="-122"/>
              </a:rPr>
              <a:t>用户特殊性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mtClean="0">
                <a:latin typeface="仿宋" pitchFamily="49" charset="-122"/>
              </a:rPr>
              <a:t>资源具体性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mtClean="0">
                <a:latin typeface="仿宋" pitchFamily="49" charset="-122"/>
              </a:rPr>
              <a:t>系统实用性</a:t>
            </a:r>
          </a:p>
          <a:p>
            <a:pPr>
              <a:buFont typeface="Wingdings" pitchFamily="2" charset="2"/>
              <a:buChar char="Ø"/>
            </a:pPr>
            <a:endParaRPr lang="en-US" altLang="zh-CN" smtClean="0">
              <a:solidFill>
                <a:schemeClr val="bg1"/>
              </a:solidFill>
              <a:latin typeface="仿宋" pitchFamily="49" charset="-122"/>
            </a:endParaRPr>
          </a:p>
        </p:txBody>
      </p:sp>
      <p:pic>
        <p:nvPicPr>
          <p:cNvPr id="69638" name="Picture 2" descr="http://lib.ustc.edu.cn/lib/img/liser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620713"/>
            <a:ext cx="1296988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38" y="1341438"/>
            <a:ext cx="6164262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1346200"/>
            <a:ext cx="6243637" cy="365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38" y="1341438"/>
            <a:ext cx="6145212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1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日期占位符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A134ED4-A72F-4644-AF82-EECCE0E2A3AC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70659" name="灯片编号占位符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D73BAA7-641B-44EC-A2F6-042A1E035355}" type="slidenum">
              <a:rPr lang="en-US" altLang="zh-CN" sz="1400" smtClean="0"/>
              <a:pPr eaLnBrk="1" hangingPunct="1"/>
              <a:t>35</a:t>
            </a:fld>
            <a:endParaRPr lang="en-US" altLang="zh-CN" sz="1400" smtClean="0"/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73802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4767263"/>
            <a:ext cx="9170988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2" name="矩形 5"/>
          <p:cNvSpPr>
            <a:spLocks noChangeArrowheads="1"/>
          </p:cNvSpPr>
          <p:nvPr/>
        </p:nvSpPr>
        <p:spPr bwMode="auto">
          <a:xfrm>
            <a:off x="3098800" y="2349500"/>
            <a:ext cx="52514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       </a:t>
            </a:r>
            <a:r>
              <a:rPr lang="zh-CN" altLang="zh-CN" sz="2400" dirty="0">
                <a:solidFill>
                  <a:srgbClr val="000000"/>
                </a:solidFill>
              </a:rPr>
              <a:t>数字化时代，网络式科研，今天，你在用什么数据库？一个全新概念、完全开放的数字资源互动交流空间</a:t>
            </a:r>
            <a:r>
              <a:rPr lang="zh-CN" altLang="zh-CN" sz="2400" dirty="0" smtClean="0">
                <a:solidFill>
                  <a:srgbClr val="000000"/>
                </a:solidFill>
              </a:rPr>
              <a:t>，在</a:t>
            </a:r>
            <a:r>
              <a:rPr lang="zh-CN" altLang="zh-CN" sz="2400" b="1" dirty="0">
                <a:solidFill>
                  <a:srgbClr val="C00000"/>
                </a:solidFill>
              </a:rPr>
              <a:t>东区新图书馆一楼，</a:t>
            </a:r>
            <a:r>
              <a:rPr lang="zh-CN" altLang="zh-CN" sz="2400" dirty="0">
                <a:solidFill>
                  <a:srgbClr val="000000"/>
                </a:solidFill>
              </a:rPr>
              <a:t>携诸多优质数字资源与大家见面，如何驾驭万千资源，让我们学习科研更加高效，我的资源我做主。</a:t>
            </a:r>
          </a:p>
        </p:txBody>
      </p:sp>
      <p:pic>
        <p:nvPicPr>
          <p:cNvPr id="70663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213100"/>
            <a:ext cx="1752600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33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/>
          </p:cNvSpPr>
          <p:nvPr/>
        </p:nvSpPr>
        <p:spPr>
          <a:xfrm>
            <a:off x="0" y="1214423"/>
            <a:ext cx="9144000" cy="4520472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2373" y="5691834"/>
            <a:ext cx="7991627" cy="53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0" y="5880872"/>
            <a:ext cx="9144000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/>
              <a:t>图书馆提供深入、渗透式的培训服务，助力科研。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335"/>
            <a:ext cx="5652120" cy="38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4547" y="1542335"/>
            <a:ext cx="5201629" cy="38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1" b="11835"/>
          <a:stretch/>
        </p:blipFill>
        <p:spPr bwMode="auto">
          <a:xfrm>
            <a:off x="1763688" y="1542334"/>
            <a:ext cx="5733942" cy="38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2843808" y="1542335"/>
            <a:ext cx="6300191" cy="3808338"/>
            <a:chOff x="0" y="1114425"/>
            <a:chExt cx="9143998" cy="5349875"/>
          </a:xfrm>
        </p:grpSpPr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0" y="1114425"/>
              <a:ext cx="4572000" cy="5349875"/>
              <a:chOff x="-275" y="-94"/>
              <a:chExt cx="2880" cy="3370"/>
            </a:xfrm>
          </p:grpSpPr>
          <p:pic>
            <p:nvPicPr>
              <p:cNvPr id="24" name="Picture 5" descr="DSCF113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75" y="-94"/>
                <a:ext cx="2880" cy="1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4" descr="DSCF113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75" y="1591"/>
                <a:ext cx="2880" cy="1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" name="组合 13"/>
            <p:cNvGrpSpPr>
              <a:grpSpLocks/>
            </p:cNvGrpSpPr>
            <p:nvPr/>
          </p:nvGrpSpPr>
          <p:grpSpPr bwMode="auto">
            <a:xfrm>
              <a:off x="4572000" y="1114425"/>
              <a:ext cx="4571998" cy="5349875"/>
              <a:chOff x="1" y="1124744"/>
              <a:chExt cx="4572000" cy="5349878"/>
            </a:xfrm>
          </p:grpSpPr>
          <p:pic>
            <p:nvPicPr>
              <p:cNvPr id="19" name="Picture 14" descr="5_14543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1124744"/>
                <a:ext cx="4572000" cy="2890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16" descr="5_14544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" y="4015386"/>
                <a:ext cx="4571999" cy="2459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7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预约培训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66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 rot="20183877">
            <a:off x="-586830" y="-1183"/>
            <a:ext cx="6287828" cy="1321734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关于科大图书馆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652120" y="2137113"/>
            <a:ext cx="3158008" cy="41044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手机图书馆</a:t>
            </a: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文献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传递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馆际互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借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公选课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课件天地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浪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微博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官方微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 rot="5400000">
            <a:off x="3275856" y="3933056"/>
            <a:ext cx="4104456" cy="72008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6171" y="-14610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</a:t>
            </a:r>
          </a:p>
        </p:txBody>
      </p:sp>
      <p:pic>
        <p:nvPicPr>
          <p:cNvPr id="5122" name="Picture 2" descr="E:\我的图片\3D小人\5063545_18335039263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234" y="2060847"/>
            <a:ext cx="3192742" cy="425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403648" y="2628201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  <a:ea typeface="Arial Unicode MS" pitchFamily="34" charset="-122"/>
                <a:cs typeface="Arial Unicode MS" pitchFamily="34" charset="-122"/>
              </a:rPr>
              <a:t>Do you know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  <a:ea typeface="Arial Unicode MS" pitchFamily="34" charset="-122"/>
                <a:cs typeface="Arial Unicode MS" pitchFamily="34" charset="-122"/>
              </a:rPr>
              <a:t>？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3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DEB2B9A-42A1-4D1B-89CE-C142EA34D5BE}" type="datetime1">
              <a:rPr lang="zh-CN" altLang="en-US" sz="1400" smtClean="0">
                <a:latin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2013/9/4</a:t>
            </a:fld>
            <a:endParaRPr lang="en-US" altLang="zh-CN" sz="1400" smtClean="0">
              <a:latin typeface="Arial" pitchFamily="34" charset="0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FE02A3F-2E60-4313-89CC-8DF75D0C8754}" type="slidenum">
              <a:rPr lang="en-US" altLang="zh-CN" sz="1400" smtClean="0">
                <a:latin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CN" sz="1400" smtClean="0">
              <a:latin typeface="Arial" pitchFamily="34" charset="0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8424863" y="6397625"/>
            <a:ext cx="4572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77EC7AC1-3A2A-4F70-9F26-CE6E66234AD8}" type="slidenum">
              <a:rPr lang="en-US" altLang="zh-CN" sz="900">
                <a:latin typeface="Impact" pitchFamily="34" charset="0"/>
              </a:rPr>
              <a:pPr algn="r" eaLnBrk="1" hangingPunct="1"/>
              <a:t>38</a:t>
            </a:fld>
            <a:endParaRPr lang="en-US" altLang="zh-CN" sz="900">
              <a:latin typeface="Impact" pitchFamily="34" charset="0"/>
            </a:endParaRPr>
          </a:p>
        </p:txBody>
      </p:sp>
      <p:pic>
        <p:nvPicPr>
          <p:cNvPr id="31749" name="Picture 4" descr="MCj023919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78498"/>
            <a:ext cx="2194371" cy="19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AutoShape 8"/>
          <p:cNvSpPr>
            <a:spLocks noChangeArrowheads="1"/>
          </p:cNvSpPr>
          <p:nvPr/>
        </p:nvSpPr>
        <p:spPr bwMode="auto">
          <a:xfrm>
            <a:off x="3044438" y="1101456"/>
            <a:ext cx="5400675" cy="2338387"/>
          </a:xfrm>
          <a:prstGeom prst="cloudCallout">
            <a:avLst>
              <a:gd name="adj1" fmla="val -57861"/>
              <a:gd name="adj2" fmla="val 4525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Comic Sans MS" pitchFamily="66" charset="0"/>
                <a:ea typeface="微软雅黑" pitchFamily="34" charset="-122"/>
              </a:rPr>
              <a:t>当我手边没有电脑或者不在科大</a:t>
            </a:r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  <a:ea typeface="微软雅黑" pitchFamily="34" charset="-122"/>
              </a:rPr>
              <a:t>IP</a:t>
            </a:r>
            <a:r>
              <a:rPr lang="zh-CN" altLang="en-US" sz="2800" b="1" dirty="0">
                <a:solidFill>
                  <a:srgbClr val="FF0000"/>
                </a:solidFill>
                <a:latin typeface="Comic Sans MS" pitchFamily="66" charset="0"/>
                <a:ea typeface="微软雅黑" pitchFamily="34" charset="-122"/>
              </a:rPr>
              <a:t>时，可以使用这些资源吗？</a:t>
            </a:r>
            <a:endParaRPr lang="en-US" altLang="zh-CN" sz="2800" b="1" dirty="0">
              <a:solidFill>
                <a:srgbClr val="FF0000"/>
              </a:solidFill>
              <a:latin typeface="Comic Sans MS" pitchFamily="66" charset="0"/>
              <a:ea typeface="微软雅黑" pitchFamily="34" charset="-122"/>
            </a:endParaRPr>
          </a:p>
          <a:p>
            <a:endParaRPr lang="en-US" altLang="zh-CN" sz="2400" b="1" dirty="0">
              <a:solidFill>
                <a:srgbClr val="FF000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12950" y="5259388"/>
            <a:ext cx="71262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en-US" altLang="zh-CN" sz="4400" b="1">
                <a:solidFill>
                  <a:srgbClr val="FF0000"/>
                </a:solidFill>
                <a:latin typeface="Comic Sans MS" pitchFamily="66" charset="0"/>
                <a:ea typeface="微软雅黑" pitchFamily="34" charset="-122"/>
              </a:rPr>
              <a:t>http://m.lib.ustc.edu.cn </a:t>
            </a:r>
          </a:p>
        </p:txBody>
      </p: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5292080" y="2924944"/>
            <a:ext cx="2247900" cy="2952750"/>
            <a:chOff x="576" y="1834"/>
            <a:chExt cx="1446" cy="2096"/>
          </a:xfrm>
        </p:grpSpPr>
        <p:sp>
          <p:nvSpPr>
            <p:cNvPr id="9" name="AutoShape 17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10" name="AutoShape 18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3200" b="1"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zh-CN" altLang="en-US" sz="1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AutoShape 19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12" name="AutoShape 20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zh-CN" sz="1400" b="1"/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gray">
            <a:xfrm>
              <a:off x="986" y="1834"/>
              <a:ext cx="69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Arial" pitchFamily="34" charset="0"/>
                </a:rPr>
                <a:t>手机图书馆</a:t>
              </a:r>
              <a:endParaRPr lang="zh-CN" altLang="en-US" sz="14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624" y="2090"/>
              <a:ext cx="1344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Arial" pitchFamily="34" charset="0"/>
                </a:rPr>
                <a:t>http://liser.ustc.edu.cn</a:t>
              </a:r>
            </a:p>
          </p:txBody>
        </p:sp>
      </p:grpSp>
      <p:sp>
        <p:nvSpPr>
          <p:cNvPr id="15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手机图书馆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622" y="3232053"/>
            <a:ext cx="1698854" cy="255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0045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5089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文献传递</a:t>
            </a:r>
            <a:endParaRPr lang="en-US" altLang="zh-CN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34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我的图片\3D小人\779917_15562606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4353000" cy="43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183877">
            <a:off x="-586830" y="-1183"/>
            <a:ext cx="6287828" cy="1321734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图书馆</a:t>
            </a:r>
            <a:r>
              <a:rPr lang="zh-CN" altLang="en-US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什么？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652120" y="1844824"/>
            <a:ext cx="3158008" cy="43204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帮助学习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助力科研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娱乐休闲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各种考试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求职应聘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毕业论文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出国指南</a:t>
            </a: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 rot="5400000">
            <a:off x="3275856" y="3933056"/>
            <a:ext cx="4104456" cy="72008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6171" y="-14610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329220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公选课</a:t>
            </a:r>
            <a:endParaRPr lang="zh-CN" alt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9227413"/>
              </p:ext>
            </p:extLst>
          </p:nvPr>
        </p:nvGraphicFramePr>
        <p:xfrm>
          <a:off x="457200" y="1340768"/>
          <a:ext cx="822960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5216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ujin\AppData\Roaming\Tencent\Users\287336002\QQ\WinTemp\RichOle\@MN$1EU[@MVU%1`%]%A`Y4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8229600" cy="589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课件天地</a:t>
            </a:r>
            <a:endParaRPr lang="zh-CN" alt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6" descr="8YM359HD${@4`6%O`WRZLO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2349"/>
            <a:ext cx="2087562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E:\我的图片\3D小人\2457331_001938758966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"/>
          <a:stretch/>
        </p:blipFill>
        <p:spPr bwMode="auto">
          <a:xfrm>
            <a:off x="755575" y="936104"/>
            <a:ext cx="6912769" cy="516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183877">
            <a:off x="-586830" y="-1183"/>
            <a:ext cx="6287828" cy="1321734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more……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2217638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索书号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1687863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开放时间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2320" y="2636912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求全文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3267" y="2467480"/>
            <a:ext cx="932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网络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12160" y="2543998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推荐书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7804" y="2452727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借书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8144" y="1681901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访问出错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7904" y="2308278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学位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1959" y="443711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：有问题怎么办？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：图书馆主页“问图书馆员”（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FAQ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常见问题、图书馆留言板、图书馆网上咨询台、图书馆相关服务联系人）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科大瀚海星云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BBS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官方微博、微信留言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7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>
          <a:xfrm>
            <a:off x="606416" y="2698676"/>
            <a:ext cx="7966084" cy="3708474"/>
            <a:chOff x="494348" y="1088678"/>
            <a:chExt cx="7966084" cy="3708474"/>
          </a:xfrm>
        </p:grpSpPr>
        <p:sp>
          <p:nvSpPr>
            <p:cNvPr id="6" name="矩形 5"/>
            <p:cNvSpPr/>
            <p:nvPr/>
          </p:nvSpPr>
          <p:spPr>
            <a:xfrm>
              <a:off x="6717162" y="3789040"/>
              <a:ext cx="1743270" cy="897945"/>
            </a:xfrm>
            <a:custGeom>
              <a:avLst/>
              <a:gdLst>
                <a:gd name="connsiteX0" fmla="*/ 0 w 1656184"/>
                <a:gd name="connsiteY0" fmla="*/ 0 h 781831"/>
                <a:gd name="connsiteX1" fmla="*/ 1656184 w 1656184"/>
                <a:gd name="connsiteY1" fmla="*/ 0 h 781831"/>
                <a:gd name="connsiteX2" fmla="*/ 1656184 w 1656184"/>
                <a:gd name="connsiteY2" fmla="*/ 781831 h 781831"/>
                <a:gd name="connsiteX3" fmla="*/ 0 w 1656184"/>
                <a:gd name="connsiteY3" fmla="*/ 781831 h 781831"/>
                <a:gd name="connsiteX4" fmla="*/ 0 w 1656184"/>
                <a:gd name="connsiteY4" fmla="*/ 0 h 781831"/>
                <a:gd name="connsiteX0" fmla="*/ 0 w 1743270"/>
                <a:gd name="connsiteY0" fmla="*/ 0 h 839888"/>
                <a:gd name="connsiteX1" fmla="*/ 1656184 w 1743270"/>
                <a:gd name="connsiteY1" fmla="*/ 0 h 839888"/>
                <a:gd name="connsiteX2" fmla="*/ 1743270 w 1743270"/>
                <a:gd name="connsiteY2" fmla="*/ 839888 h 839888"/>
                <a:gd name="connsiteX3" fmla="*/ 0 w 1743270"/>
                <a:gd name="connsiteY3" fmla="*/ 781831 h 839888"/>
                <a:gd name="connsiteX4" fmla="*/ 0 w 1743270"/>
                <a:gd name="connsiteY4" fmla="*/ 0 h 839888"/>
                <a:gd name="connsiteX0" fmla="*/ 0 w 1743270"/>
                <a:gd name="connsiteY0" fmla="*/ 0 h 839888"/>
                <a:gd name="connsiteX1" fmla="*/ 1656184 w 1743270"/>
                <a:gd name="connsiteY1" fmla="*/ 0 h 839888"/>
                <a:gd name="connsiteX2" fmla="*/ 1743270 w 1743270"/>
                <a:gd name="connsiteY2" fmla="*/ 839888 h 839888"/>
                <a:gd name="connsiteX3" fmla="*/ 116115 w 1743270"/>
                <a:gd name="connsiteY3" fmla="*/ 825374 h 839888"/>
                <a:gd name="connsiteX4" fmla="*/ 0 w 1743270"/>
                <a:gd name="connsiteY4" fmla="*/ 0 h 839888"/>
                <a:gd name="connsiteX0" fmla="*/ 0 w 1743270"/>
                <a:gd name="connsiteY0" fmla="*/ 58057 h 897945"/>
                <a:gd name="connsiteX1" fmla="*/ 1656184 w 1743270"/>
                <a:gd name="connsiteY1" fmla="*/ 0 h 897945"/>
                <a:gd name="connsiteX2" fmla="*/ 1743270 w 1743270"/>
                <a:gd name="connsiteY2" fmla="*/ 897945 h 897945"/>
                <a:gd name="connsiteX3" fmla="*/ 116115 w 1743270"/>
                <a:gd name="connsiteY3" fmla="*/ 883431 h 897945"/>
                <a:gd name="connsiteX4" fmla="*/ 0 w 1743270"/>
                <a:gd name="connsiteY4" fmla="*/ 58057 h 89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270" h="897945">
                  <a:moveTo>
                    <a:pt x="0" y="58057"/>
                  </a:moveTo>
                  <a:lnTo>
                    <a:pt x="1656184" y="0"/>
                  </a:lnTo>
                  <a:lnTo>
                    <a:pt x="1743270" y="897945"/>
                  </a:lnTo>
                  <a:lnTo>
                    <a:pt x="116115" y="883431"/>
                  </a:lnTo>
                  <a:lnTo>
                    <a:pt x="0" y="58057"/>
                  </a:lnTo>
                  <a:close/>
                </a:path>
              </a:pathLst>
            </a:custGeom>
            <a:solidFill>
              <a:srgbClr val="F57E1B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zh-CN" altLang="en-US" sz="32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发布</a:t>
              </a:r>
              <a:endPara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6">
                  <a:lumMod val="7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rot="21449468">
              <a:off x="549517" y="1088678"/>
              <a:ext cx="3874938" cy="5401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" name="组合 7"/>
            <p:cNvGrpSpPr/>
            <p:nvPr/>
          </p:nvGrpSpPr>
          <p:grpSpPr>
            <a:xfrm>
              <a:off x="494348" y="4349551"/>
              <a:ext cx="1201409" cy="436137"/>
              <a:chOff x="919040" y="3922481"/>
              <a:chExt cx="1201409" cy="436137"/>
            </a:xfrm>
          </p:grpSpPr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9040" y="3922481"/>
                <a:ext cx="419362" cy="436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1214428" y="3967790"/>
                <a:ext cx="9060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表情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" name="组合 13"/>
            <p:cNvGrpSpPr/>
            <p:nvPr/>
          </p:nvGrpSpPr>
          <p:grpSpPr>
            <a:xfrm>
              <a:off x="1547664" y="4278464"/>
              <a:ext cx="994825" cy="518688"/>
              <a:chOff x="1943268" y="3892614"/>
              <a:chExt cx="994825" cy="518688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43268" y="3892614"/>
                <a:ext cx="468492" cy="5186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2267744" y="3958498"/>
                <a:ext cx="6703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图片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" name="组合 12"/>
            <p:cNvGrpSpPr/>
            <p:nvPr/>
          </p:nvGrpSpPr>
          <p:grpSpPr>
            <a:xfrm>
              <a:off x="2719621" y="4229618"/>
              <a:ext cx="988283" cy="493354"/>
              <a:chOff x="3121767" y="3843768"/>
              <a:chExt cx="988283" cy="493354"/>
            </a:xfrm>
          </p:grpSpPr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1767" y="3843768"/>
                <a:ext cx="431685" cy="4933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3439701" y="3886490"/>
                <a:ext cx="6703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视频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0" name="组合 11"/>
            <p:cNvGrpSpPr/>
            <p:nvPr/>
          </p:nvGrpSpPr>
          <p:grpSpPr>
            <a:xfrm>
              <a:off x="3686677" y="4209624"/>
              <a:ext cx="1029339" cy="485354"/>
              <a:chOff x="4169506" y="3770590"/>
              <a:chExt cx="1029339" cy="485354"/>
            </a:xfrm>
          </p:grpSpPr>
          <p:pic>
            <p:nvPicPr>
              <p:cNvPr id="3079" name="Picture 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9506" y="3770590"/>
                <a:ext cx="557258" cy="4853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4528496" y="3823774"/>
                <a:ext cx="6703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音乐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746383" y="4136678"/>
              <a:ext cx="977745" cy="515223"/>
              <a:chOff x="5136790" y="4255822"/>
              <a:chExt cx="977745" cy="515223"/>
            </a:xfrm>
          </p:grpSpPr>
          <p:pic>
            <p:nvPicPr>
              <p:cNvPr id="3080" name="Picture 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36790" y="4255822"/>
                <a:ext cx="479690" cy="51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5444186" y="4325261"/>
                <a:ext cx="6703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话题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2" name="组合 9"/>
            <p:cNvGrpSpPr/>
            <p:nvPr/>
          </p:nvGrpSpPr>
          <p:grpSpPr>
            <a:xfrm>
              <a:off x="5724128" y="4111583"/>
              <a:ext cx="981308" cy="465529"/>
              <a:chOff x="7335108" y="4698571"/>
              <a:chExt cx="981308" cy="465529"/>
            </a:xfrm>
          </p:grpSpPr>
          <p:pic>
            <p:nvPicPr>
              <p:cNvPr id="3081" name="Picture 9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5108" y="4698571"/>
                <a:ext cx="482155" cy="4655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7646067" y="4740260"/>
                <a:ext cx="6703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6">
                        <a:lumMod val="75000"/>
                      </a:schemeClr>
                    </a:solidFill>
                  </a:rPr>
                  <a:t>投票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83568" y="1412776"/>
              <a:ext cx="7632847" cy="2809779"/>
            </a:xfrm>
            <a:custGeom>
              <a:avLst/>
              <a:gdLst>
                <a:gd name="connsiteX0" fmla="*/ 0 w 6192688"/>
                <a:gd name="connsiteY0" fmla="*/ 0 h 1871638"/>
                <a:gd name="connsiteX1" fmla="*/ 6192688 w 6192688"/>
                <a:gd name="connsiteY1" fmla="*/ 0 h 1871638"/>
                <a:gd name="connsiteX2" fmla="*/ 6192688 w 6192688"/>
                <a:gd name="connsiteY2" fmla="*/ 1871638 h 1871638"/>
                <a:gd name="connsiteX3" fmla="*/ 0 w 6192688"/>
                <a:gd name="connsiteY3" fmla="*/ 1871638 h 1871638"/>
                <a:gd name="connsiteX4" fmla="*/ 0 w 6192688"/>
                <a:gd name="connsiteY4" fmla="*/ 0 h 1871638"/>
                <a:gd name="connsiteX0" fmla="*/ 0 w 6192688"/>
                <a:gd name="connsiteY0" fmla="*/ 217714 h 2089352"/>
                <a:gd name="connsiteX1" fmla="*/ 6192688 w 6192688"/>
                <a:gd name="connsiteY1" fmla="*/ 0 h 2089352"/>
                <a:gd name="connsiteX2" fmla="*/ 6192688 w 6192688"/>
                <a:gd name="connsiteY2" fmla="*/ 2089352 h 2089352"/>
                <a:gd name="connsiteX3" fmla="*/ 0 w 6192688"/>
                <a:gd name="connsiteY3" fmla="*/ 2089352 h 2089352"/>
                <a:gd name="connsiteX4" fmla="*/ 0 w 6192688"/>
                <a:gd name="connsiteY4" fmla="*/ 217714 h 2089352"/>
                <a:gd name="connsiteX0" fmla="*/ 0 w 6192688"/>
                <a:gd name="connsiteY0" fmla="*/ 217714 h 2249009"/>
                <a:gd name="connsiteX1" fmla="*/ 6192688 w 6192688"/>
                <a:gd name="connsiteY1" fmla="*/ 0 h 2249009"/>
                <a:gd name="connsiteX2" fmla="*/ 6192688 w 6192688"/>
                <a:gd name="connsiteY2" fmla="*/ 2089352 h 2249009"/>
                <a:gd name="connsiteX3" fmla="*/ 0 w 6192688"/>
                <a:gd name="connsiteY3" fmla="*/ 2249009 h 2249009"/>
                <a:gd name="connsiteX4" fmla="*/ 0 w 6192688"/>
                <a:gd name="connsiteY4" fmla="*/ 217714 h 2249009"/>
                <a:gd name="connsiteX0" fmla="*/ 0 w 6221717"/>
                <a:gd name="connsiteY0" fmla="*/ 304799 h 2249009"/>
                <a:gd name="connsiteX1" fmla="*/ 6221717 w 6221717"/>
                <a:gd name="connsiteY1" fmla="*/ 0 h 2249009"/>
                <a:gd name="connsiteX2" fmla="*/ 6221717 w 6221717"/>
                <a:gd name="connsiteY2" fmla="*/ 2089352 h 2249009"/>
                <a:gd name="connsiteX3" fmla="*/ 29029 w 6221717"/>
                <a:gd name="connsiteY3" fmla="*/ 2249009 h 2249009"/>
                <a:gd name="connsiteX4" fmla="*/ 0 w 6221717"/>
                <a:gd name="connsiteY4" fmla="*/ 304799 h 2249009"/>
                <a:gd name="connsiteX0" fmla="*/ 0 w 6221717"/>
                <a:gd name="connsiteY0" fmla="*/ 304799 h 2249009"/>
                <a:gd name="connsiteX1" fmla="*/ 6221717 w 6221717"/>
                <a:gd name="connsiteY1" fmla="*/ 0 h 2249009"/>
                <a:gd name="connsiteX2" fmla="*/ 6091089 w 6221717"/>
                <a:gd name="connsiteY2" fmla="*/ 1987752 h 2249009"/>
                <a:gd name="connsiteX3" fmla="*/ 29029 w 6221717"/>
                <a:gd name="connsiteY3" fmla="*/ 2249009 h 2249009"/>
                <a:gd name="connsiteX4" fmla="*/ 0 w 6221717"/>
                <a:gd name="connsiteY4" fmla="*/ 304799 h 2249009"/>
                <a:gd name="connsiteX0" fmla="*/ 0 w 6221717"/>
                <a:gd name="connsiteY0" fmla="*/ 304799 h 2249009"/>
                <a:gd name="connsiteX1" fmla="*/ 6221717 w 6221717"/>
                <a:gd name="connsiteY1" fmla="*/ 0 h 2249009"/>
                <a:gd name="connsiteX2" fmla="*/ 6158948 w 6221717"/>
                <a:gd name="connsiteY2" fmla="*/ 1987752 h 2249009"/>
                <a:gd name="connsiteX3" fmla="*/ 29029 w 6221717"/>
                <a:gd name="connsiteY3" fmla="*/ 2249009 h 2249009"/>
                <a:gd name="connsiteX4" fmla="*/ 0 w 6221717"/>
                <a:gd name="connsiteY4" fmla="*/ 304799 h 224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21717" h="2249009">
                  <a:moveTo>
                    <a:pt x="0" y="304799"/>
                  </a:moveTo>
                  <a:lnTo>
                    <a:pt x="6221717" y="0"/>
                  </a:lnTo>
                  <a:lnTo>
                    <a:pt x="6158948" y="1987752"/>
                  </a:lnTo>
                  <a:lnTo>
                    <a:pt x="29029" y="2249009"/>
                  </a:lnTo>
                  <a:lnTo>
                    <a:pt x="0" y="304799"/>
                  </a:lnTo>
                  <a:close/>
                </a:path>
              </a:pathLst>
            </a:custGeom>
            <a:noFill/>
            <a:ln w="635000">
              <a:solidFill>
                <a:schemeClr val="accent6">
                  <a:lumMod val="75000"/>
                </a:schemeClr>
              </a:solidFill>
            </a:ln>
            <a:effectLst>
              <a:softEdge rad="254000"/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21447568">
              <a:off x="817946" y="1945471"/>
              <a:ext cx="7356700" cy="179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欢迎各位老师和同学</a:t>
              </a: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关注！推荐书找文献，数据库求课件，任何问题可以一键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中国科大图书馆 </a:t>
              </a:r>
              <a:endPara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2000" b="1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求粉啊，各位亲们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！校内师生必</a:t>
              </a: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回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粉</a:t>
              </a: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！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968131" y="1229380"/>
            <a:ext cx="3052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科大图书馆 </a:t>
            </a: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V</a:t>
            </a:r>
            <a:endParaRPr lang="zh-CN" altLang="en-US" sz="28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1500" y="2387600"/>
            <a:ext cx="8001000" cy="158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992" y="1006872"/>
            <a:ext cx="1270000" cy="127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2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官方微博</a:t>
            </a:r>
            <a:endParaRPr lang="zh-CN" alt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52135" y="1844824"/>
            <a:ext cx="26799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weibo.com/</a:t>
            </a:r>
            <a:r>
              <a:rPr lang="en-US" altLang="zh-CN" sz="2400" dirty="0" err="1"/>
              <a:t>ustclib</a:t>
            </a:r>
            <a:endParaRPr lang="zh-CN" altLang="en-US" sz="2400" dirty="0"/>
          </a:p>
        </p:txBody>
      </p:sp>
      <p:pic>
        <p:nvPicPr>
          <p:cNvPr id="6145" name="Picture 1" descr="C:\Users\lichen\AppData\Local\Temp\N~)S{YN2}RXUBLF7@X%XWWU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53" y="4487144"/>
            <a:ext cx="927768" cy="92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74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2568836" y="1628800"/>
            <a:ext cx="5603564" cy="4398598"/>
          </a:xfrm>
          <a:custGeom>
            <a:avLst/>
            <a:gdLst>
              <a:gd name="connsiteX0" fmla="*/ 0 w 5027450"/>
              <a:gd name="connsiteY0" fmla="*/ 209554 h 1257300"/>
              <a:gd name="connsiteX1" fmla="*/ 209554 w 5027450"/>
              <a:gd name="connsiteY1" fmla="*/ 0 h 1257300"/>
              <a:gd name="connsiteX2" fmla="*/ 837908 w 5027450"/>
              <a:gd name="connsiteY2" fmla="*/ 0 h 1257300"/>
              <a:gd name="connsiteX3" fmla="*/ 837908 w 5027450"/>
              <a:gd name="connsiteY3" fmla="*/ 0 h 1257300"/>
              <a:gd name="connsiteX4" fmla="*/ 2094771 w 5027450"/>
              <a:gd name="connsiteY4" fmla="*/ 0 h 1257300"/>
              <a:gd name="connsiteX5" fmla="*/ 4817896 w 5027450"/>
              <a:gd name="connsiteY5" fmla="*/ 0 h 1257300"/>
              <a:gd name="connsiteX6" fmla="*/ 5027450 w 5027450"/>
              <a:gd name="connsiteY6" fmla="*/ 209554 h 1257300"/>
              <a:gd name="connsiteX7" fmla="*/ 5027450 w 5027450"/>
              <a:gd name="connsiteY7" fmla="*/ 733425 h 1257300"/>
              <a:gd name="connsiteX8" fmla="*/ 5027450 w 5027450"/>
              <a:gd name="connsiteY8" fmla="*/ 733425 h 1257300"/>
              <a:gd name="connsiteX9" fmla="*/ 5027450 w 5027450"/>
              <a:gd name="connsiteY9" fmla="*/ 1047750 h 1257300"/>
              <a:gd name="connsiteX10" fmla="*/ 5027450 w 5027450"/>
              <a:gd name="connsiteY10" fmla="*/ 1047746 h 1257300"/>
              <a:gd name="connsiteX11" fmla="*/ 4817896 w 5027450"/>
              <a:gd name="connsiteY11" fmla="*/ 1257300 h 1257300"/>
              <a:gd name="connsiteX12" fmla="*/ 2094771 w 5027450"/>
              <a:gd name="connsiteY12" fmla="*/ 1257300 h 1257300"/>
              <a:gd name="connsiteX13" fmla="*/ 837908 w 5027450"/>
              <a:gd name="connsiteY13" fmla="*/ 1257300 h 1257300"/>
              <a:gd name="connsiteX14" fmla="*/ 837908 w 5027450"/>
              <a:gd name="connsiteY14" fmla="*/ 1257300 h 1257300"/>
              <a:gd name="connsiteX15" fmla="*/ 209554 w 5027450"/>
              <a:gd name="connsiteY15" fmla="*/ 1257300 h 1257300"/>
              <a:gd name="connsiteX16" fmla="*/ 0 w 5027450"/>
              <a:gd name="connsiteY16" fmla="*/ 1047746 h 1257300"/>
              <a:gd name="connsiteX17" fmla="*/ 0 w 5027450"/>
              <a:gd name="connsiteY17" fmla="*/ 1047750 h 1257300"/>
              <a:gd name="connsiteX18" fmla="*/ -309289 w 5027450"/>
              <a:gd name="connsiteY18" fmla="*/ 648918 h 1257300"/>
              <a:gd name="connsiteX19" fmla="*/ 0 w 5027450"/>
              <a:gd name="connsiteY19" fmla="*/ 733425 h 1257300"/>
              <a:gd name="connsiteX20" fmla="*/ 0 w 5027450"/>
              <a:gd name="connsiteY20" fmla="*/ 209554 h 1257300"/>
              <a:gd name="connsiteX0" fmla="*/ 309289 w 5336739"/>
              <a:gd name="connsiteY0" fmla="*/ 209554 h 1257300"/>
              <a:gd name="connsiteX1" fmla="*/ 518843 w 5336739"/>
              <a:gd name="connsiteY1" fmla="*/ 0 h 1257300"/>
              <a:gd name="connsiteX2" fmla="*/ 1147197 w 5336739"/>
              <a:gd name="connsiteY2" fmla="*/ 0 h 1257300"/>
              <a:gd name="connsiteX3" fmla="*/ 1147197 w 5336739"/>
              <a:gd name="connsiteY3" fmla="*/ 0 h 1257300"/>
              <a:gd name="connsiteX4" fmla="*/ 2404060 w 5336739"/>
              <a:gd name="connsiteY4" fmla="*/ 0 h 1257300"/>
              <a:gd name="connsiteX5" fmla="*/ 5127185 w 5336739"/>
              <a:gd name="connsiteY5" fmla="*/ 0 h 1257300"/>
              <a:gd name="connsiteX6" fmla="*/ 5336739 w 5336739"/>
              <a:gd name="connsiteY6" fmla="*/ 209554 h 1257300"/>
              <a:gd name="connsiteX7" fmla="*/ 5336739 w 5336739"/>
              <a:gd name="connsiteY7" fmla="*/ 733425 h 1257300"/>
              <a:gd name="connsiteX8" fmla="*/ 5336739 w 5336739"/>
              <a:gd name="connsiteY8" fmla="*/ 733425 h 1257300"/>
              <a:gd name="connsiteX9" fmla="*/ 5336739 w 5336739"/>
              <a:gd name="connsiteY9" fmla="*/ 1047750 h 1257300"/>
              <a:gd name="connsiteX10" fmla="*/ 5336739 w 5336739"/>
              <a:gd name="connsiteY10" fmla="*/ 1047746 h 1257300"/>
              <a:gd name="connsiteX11" fmla="*/ 5127185 w 5336739"/>
              <a:gd name="connsiteY11" fmla="*/ 1257300 h 1257300"/>
              <a:gd name="connsiteX12" fmla="*/ 2404060 w 5336739"/>
              <a:gd name="connsiteY12" fmla="*/ 1257300 h 1257300"/>
              <a:gd name="connsiteX13" fmla="*/ 1147197 w 5336739"/>
              <a:gd name="connsiteY13" fmla="*/ 1257300 h 1257300"/>
              <a:gd name="connsiteX14" fmla="*/ 1147197 w 5336739"/>
              <a:gd name="connsiteY14" fmla="*/ 1257300 h 1257300"/>
              <a:gd name="connsiteX15" fmla="*/ 518843 w 5336739"/>
              <a:gd name="connsiteY15" fmla="*/ 1257300 h 1257300"/>
              <a:gd name="connsiteX16" fmla="*/ 309289 w 5336739"/>
              <a:gd name="connsiteY16" fmla="*/ 1047746 h 1257300"/>
              <a:gd name="connsiteX17" fmla="*/ 309289 w 5336739"/>
              <a:gd name="connsiteY17" fmla="*/ 1047750 h 1257300"/>
              <a:gd name="connsiteX18" fmla="*/ 0 w 5336739"/>
              <a:gd name="connsiteY18" fmla="*/ 648918 h 1257300"/>
              <a:gd name="connsiteX19" fmla="*/ 309289 w 5336739"/>
              <a:gd name="connsiteY19" fmla="*/ 542039 h 1257300"/>
              <a:gd name="connsiteX20" fmla="*/ 309289 w 5336739"/>
              <a:gd name="connsiteY20" fmla="*/ 209554 h 1257300"/>
              <a:gd name="connsiteX0" fmla="*/ 309289 w 5336739"/>
              <a:gd name="connsiteY0" fmla="*/ 209554 h 1257300"/>
              <a:gd name="connsiteX1" fmla="*/ 518843 w 5336739"/>
              <a:gd name="connsiteY1" fmla="*/ 0 h 1257300"/>
              <a:gd name="connsiteX2" fmla="*/ 1147197 w 5336739"/>
              <a:gd name="connsiteY2" fmla="*/ 0 h 1257300"/>
              <a:gd name="connsiteX3" fmla="*/ 1147197 w 5336739"/>
              <a:gd name="connsiteY3" fmla="*/ 0 h 1257300"/>
              <a:gd name="connsiteX4" fmla="*/ 2404060 w 5336739"/>
              <a:gd name="connsiteY4" fmla="*/ 0 h 1257300"/>
              <a:gd name="connsiteX5" fmla="*/ 5127185 w 5336739"/>
              <a:gd name="connsiteY5" fmla="*/ 0 h 1257300"/>
              <a:gd name="connsiteX6" fmla="*/ 5336739 w 5336739"/>
              <a:gd name="connsiteY6" fmla="*/ 209554 h 1257300"/>
              <a:gd name="connsiteX7" fmla="*/ 5336739 w 5336739"/>
              <a:gd name="connsiteY7" fmla="*/ 733425 h 1257300"/>
              <a:gd name="connsiteX8" fmla="*/ 5336739 w 5336739"/>
              <a:gd name="connsiteY8" fmla="*/ 733425 h 1257300"/>
              <a:gd name="connsiteX9" fmla="*/ 5336739 w 5336739"/>
              <a:gd name="connsiteY9" fmla="*/ 1047750 h 1257300"/>
              <a:gd name="connsiteX10" fmla="*/ 5336739 w 5336739"/>
              <a:gd name="connsiteY10" fmla="*/ 1047746 h 1257300"/>
              <a:gd name="connsiteX11" fmla="*/ 5127185 w 5336739"/>
              <a:gd name="connsiteY11" fmla="*/ 1257300 h 1257300"/>
              <a:gd name="connsiteX12" fmla="*/ 2404060 w 5336739"/>
              <a:gd name="connsiteY12" fmla="*/ 1257300 h 1257300"/>
              <a:gd name="connsiteX13" fmla="*/ 1147197 w 5336739"/>
              <a:gd name="connsiteY13" fmla="*/ 1257300 h 1257300"/>
              <a:gd name="connsiteX14" fmla="*/ 1147197 w 5336739"/>
              <a:gd name="connsiteY14" fmla="*/ 1257300 h 1257300"/>
              <a:gd name="connsiteX15" fmla="*/ 518843 w 5336739"/>
              <a:gd name="connsiteY15" fmla="*/ 1257300 h 1257300"/>
              <a:gd name="connsiteX16" fmla="*/ 309289 w 5336739"/>
              <a:gd name="connsiteY16" fmla="*/ 1047746 h 1257300"/>
              <a:gd name="connsiteX17" fmla="*/ 319922 w 5336739"/>
              <a:gd name="connsiteY17" fmla="*/ 813834 h 1257300"/>
              <a:gd name="connsiteX18" fmla="*/ 0 w 5336739"/>
              <a:gd name="connsiteY18" fmla="*/ 648918 h 1257300"/>
              <a:gd name="connsiteX19" fmla="*/ 309289 w 5336739"/>
              <a:gd name="connsiteY19" fmla="*/ 542039 h 1257300"/>
              <a:gd name="connsiteX20" fmla="*/ 309289 w 5336739"/>
              <a:gd name="connsiteY20" fmla="*/ 209554 h 1257300"/>
              <a:gd name="connsiteX0" fmla="*/ 309289 w 5336739"/>
              <a:gd name="connsiteY0" fmla="*/ 209554 h 1257300"/>
              <a:gd name="connsiteX1" fmla="*/ 518843 w 5336739"/>
              <a:gd name="connsiteY1" fmla="*/ 0 h 1257300"/>
              <a:gd name="connsiteX2" fmla="*/ 1147197 w 5336739"/>
              <a:gd name="connsiteY2" fmla="*/ 0 h 1257300"/>
              <a:gd name="connsiteX3" fmla="*/ 1147197 w 5336739"/>
              <a:gd name="connsiteY3" fmla="*/ 0 h 1257300"/>
              <a:gd name="connsiteX4" fmla="*/ 2404060 w 5336739"/>
              <a:gd name="connsiteY4" fmla="*/ 0 h 1257300"/>
              <a:gd name="connsiteX5" fmla="*/ 5127185 w 5336739"/>
              <a:gd name="connsiteY5" fmla="*/ 0 h 1257300"/>
              <a:gd name="connsiteX6" fmla="*/ 5336739 w 5336739"/>
              <a:gd name="connsiteY6" fmla="*/ 209554 h 1257300"/>
              <a:gd name="connsiteX7" fmla="*/ 5336739 w 5336739"/>
              <a:gd name="connsiteY7" fmla="*/ 733425 h 1257300"/>
              <a:gd name="connsiteX8" fmla="*/ 5336739 w 5336739"/>
              <a:gd name="connsiteY8" fmla="*/ 733425 h 1257300"/>
              <a:gd name="connsiteX9" fmla="*/ 5336739 w 5336739"/>
              <a:gd name="connsiteY9" fmla="*/ 1047750 h 1257300"/>
              <a:gd name="connsiteX10" fmla="*/ 5336739 w 5336739"/>
              <a:gd name="connsiteY10" fmla="*/ 1047746 h 1257300"/>
              <a:gd name="connsiteX11" fmla="*/ 5127185 w 5336739"/>
              <a:gd name="connsiteY11" fmla="*/ 1257300 h 1257300"/>
              <a:gd name="connsiteX12" fmla="*/ 2404060 w 5336739"/>
              <a:gd name="connsiteY12" fmla="*/ 1257300 h 1257300"/>
              <a:gd name="connsiteX13" fmla="*/ 1147197 w 5336739"/>
              <a:gd name="connsiteY13" fmla="*/ 1257300 h 1257300"/>
              <a:gd name="connsiteX14" fmla="*/ 1147197 w 5336739"/>
              <a:gd name="connsiteY14" fmla="*/ 1257300 h 1257300"/>
              <a:gd name="connsiteX15" fmla="*/ 518843 w 5336739"/>
              <a:gd name="connsiteY15" fmla="*/ 1257300 h 1257300"/>
              <a:gd name="connsiteX16" fmla="*/ 309289 w 5336739"/>
              <a:gd name="connsiteY16" fmla="*/ 1047746 h 1257300"/>
              <a:gd name="connsiteX17" fmla="*/ 319922 w 5336739"/>
              <a:gd name="connsiteY17" fmla="*/ 813834 h 1257300"/>
              <a:gd name="connsiteX18" fmla="*/ 0 w 5336739"/>
              <a:gd name="connsiteY18" fmla="*/ 648918 h 1257300"/>
              <a:gd name="connsiteX19" fmla="*/ 309289 w 5336739"/>
              <a:gd name="connsiteY19" fmla="*/ 301785 h 1257300"/>
              <a:gd name="connsiteX20" fmla="*/ 309289 w 5336739"/>
              <a:gd name="connsiteY20" fmla="*/ 209554 h 1257300"/>
              <a:gd name="connsiteX0" fmla="*/ 234861 w 5262311"/>
              <a:gd name="connsiteY0" fmla="*/ 209554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45494 w 5262311"/>
              <a:gd name="connsiteY17" fmla="*/ 813834 h 1257300"/>
              <a:gd name="connsiteX18" fmla="*/ 0 w 5262311"/>
              <a:gd name="connsiteY18" fmla="*/ 392284 h 1257300"/>
              <a:gd name="connsiteX19" fmla="*/ 234861 w 5262311"/>
              <a:gd name="connsiteY19" fmla="*/ 301785 h 1257300"/>
              <a:gd name="connsiteX20" fmla="*/ 234861 w 5262311"/>
              <a:gd name="connsiteY20" fmla="*/ 209554 h 1257300"/>
              <a:gd name="connsiteX0" fmla="*/ 234861 w 5262311"/>
              <a:gd name="connsiteY0" fmla="*/ 209554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13596 w 5262311"/>
              <a:gd name="connsiteY17" fmla="*/ 453454 h 1257300"/>
              <a:gd name="connsiteX18" fmla="*/ 0 w 5262311"/>
              <a:gd name="connsiteY18" fmla="*/ 392284 h 1257300"/>
              <a:gd name="connsiteX19" fmla="*/ 234861 w 5262311"/>
              <a:gd name="connsiteY19" fmla="*/ 301785 h 1257300"/>
              <a:gd name="connsiteX20" fmla="*/ 234861 w 5262311"/>
              <a:gd name="connsiteY20" fmla="*/ 209554 h 1257300"/>
              <a:gd name="connsiteX0" fmla="*/ 234861 w 5262311"/>
              <a:gd name="connsiteY0" fmla="*/ 185774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13596 w 5262311"/>
              <a:gd name="connsiteY17" fmla="*/ 453454 h 1257300"/>
              <a:gd name="connsiteX18" fmla="*/ 0 w 5262311"/>
              <a:gd name="connsiteY18" fmla="*/ 392284 h 1257300"/>
              <a:gd name="connsiteX19" fmla="*/ 234861 w 5262311"/>
              <a:gd name="connsiteY19" fmla="*/ 301785 h 1257300"/>
              <a:gd name="connsiteX20" fmla="*/ 234861 w 5262311"/>
              <a:gd name="connsiteY20" fmla="*/ 185774 h 1257300"/>
              <a:gd name="connsiteX0" fmla="*/ 234861 w 5262311"/>
              <a:gd name="connsiteY0" fmla="*/ 159022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13596 w 5262311"/>
              <a:gd name="connsiteY17" fmla="*/ 453454 h 1257300"/>
              <a:gd name="connsiteX18" fmla="*/ 0 w 5262311"/>
              <a:gd name="connsiteY18" fmla="*/ 392284 h 1257300"/>
              <a:gd name="connsiteX19" fmla="*/ 234861 w 5262311"/>
              <a:gd name="connsiteY19" fmla="*/ 301785 h 1257300"/>
              <a:gd name="connsiteX20" fmla="*/ 234861 w 5262311"/>
              <a:gd name="connsiteY20" fmla="*/ 159022 h 1257300"/>
              <a:gd name="connsiteX0" fmla="*/ 224932 w 5262311"/>
              <a:gd name="connsiteY0" fmla="*/ 150104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13596 w 5262311"/>
              <a:gd name="connsiteY17" fmla="*/ 453454 h 1257300"/>
              <a:gd name="connsiteX18" fmla="*/ 0 w 5262311"/>
              <a:gd name="connsiteY18" fmla="*/ 392284 h 1257300"/>
              <a:gd name="connsiteX19" fmla="*/ 234861 w 5262311"/>
              <a:gd name="connsiteY19" fmla="*/ 301785 h 1257300"/>
              <a:gd name="connsiteX20" fmla="*/ 224932 w 5262311"/>
              <a:gd name="connsiteY20" fmla="*/ 150104 h 1257300"/>
              <a:gd name="connsiteX0" fmla="*/ 224932 w 5262311"/>
              <a:gd name="connsiteY0" fmla="*/ 150104 h 1257300"/>
              <a:gd name="connsiteX1" fmla="*/ 444415 w 5262311"/>
              <a:gd name="connsiteY1" fmla="*/ 0 h 1257300"/>
              <a:gd name="connsiteX2" fmla="*/ 1072769 w 5262311"/>
              <a:gd name="connsiteY2" fmla="*/ 0 h 1257300"/>
              <a:gd name="connsiteX3" fmla="*/ 1072769 w 5262311"/>
              <a:gd name="connsiteY3" fmla="*/ 0 h 1257300"/>
              <a:gd name="connsiteX4" fmla="*/ 2329632 w 5262311"/>
              <a:gd name="connsiteY4" fmla="*/ 0 h 1257300"/>
              <a:gd name="connsiteX5" fmla="*/ 5052757 w 5262311"/>
              <a:gd name="connsiteY5" fmla="*/ 0 h 1257300"/>
              <a:gd name="connsiteX6" fmla="*/ 5262311 w 5262311"/>
              <a:gd name="connsiteY6" fmla="*/ 209554 h 1257300"/>
              <a:gd name="connsiteX7" fmla="*/ 5262311 w 5262311"/>
              <a:gd name="connsiteY7" fmla="*/ 733425 h 1257300"/>
              <a:gd name="connsiteX8" fmla="*/ 5262311 w 5262311"/>
              <a:gd name="connsiteY8" fmla="*/ 733425 h 1257300"/>
              <a:gd name="connsiteX9" fmla="*/ 5262311 w 5262311"/>
              <a:gd name="connsiteY9" fmla="*/ 1047750 h 1257300"/>
              <a:gd name="connsiteX10" fmla="*/ 5262311 w 5262311"/>
              <a:gd name="connsiteY10" fmla="*/ 1047746 h 1257300"/>
              <a:gd name="connsiteX11" fmla="*/ 5052757 w 5262311"/>
              <a:gd name="connsiteY11" fmla="*/ 1257300 h 1257300"/>
              <a:gd name="connsiteX12" fmla="*/ 2329632 w 5262311"/>
              <a:gd name="connsiteY12" fmla="*/ 1257300 h 1257300"/>
              <a:gd name="connsiteX13" fmla="*/ 1072769 w 5262311"/>
              <a:gd name="connsiteY13" fmla="*/ 1257300 h 1257300"/>
              <a:gd name="connsiteX14" fmla="*/ 1072769 w 5262311"/>
              <a:gd name="connsiteY14" fmla="*/ 1257300 h 1257300"/>
              <a:gd name="connsiteX15" fmla="*/ 444415 w 5262311"/>
              <a:gd name="connsiteY15" fmla="*/ 1257300 h 1257300"/>
              <a:gd name="connsiteX16" fmla="*/ 234861 w 5262311"/>
              <a:gd name="connsiteY16" fmla="*/ 1047746 h 1257300"/>
              <a:gd name="connsiteX17" fmla="*/ 213596 w 5262311"/>
              <a:gd name="connsiteY17" fmla="*/ 453454 h 1257300"/>
              <a:gd name="connsiteX18" fmla="*/ 0 w 5262311"/>
              <a:gd name="connsiteY18" fmla="*/ 392284 h 1257300"/>
              <a:gd name="connsiteX19" fmla="*/ 234861 w 5262311"/>
              <a:gd name="connsiteY19" fmla="*/ 153161 h 1257300"/>
              <a:gd name="connsiteX20" fmla="*/ 224932 w 5262311"/>
              <a:gd name="connsiteY20" fmla="*/ 150104 h 1257300"/>
              <a:gd name="connsiteX0" fmla="*/ 135575 w 5172954"/>
              <a:gd name="connsiteY0" fmla="*/ 150104 h 1257300"/>
              <a:gd name="connsiteX1" fmla="*/ 355058 w 5172954"/>
              <a:gd name="connsiteY1" fmla="*/ 0 h 1257300"/>
              <a:gd name="connsiteX2" fmla="*/ 983412 w 5172954"/>
              <a:gd name="connsiteY2" fmla="*/ 0 h 1257300"/>
              <a:gd name="connsiteX3" fmla="*/ 983412 w 5172954"/>
              <a:gd name="connsiteY3" fmla="*/ 0 h 1257300"/>
              <a:gd name="connsiteX4" fmla="*/ 2240275 w 5172954"/>
              <a:gd name="connsiteY4" fmla="*/ 0 h 1257300"/>
              <a:gd name="connsiteX5" fmla="*/ 4963400 w 5172954"/>
              <a:gd name="connsiteY5" fmla="*/ 0 h 1257300"/>
              <a:gd name="connsiteX6" fmla="*/ 5172954 w 5172954"/>
              <a:gd name="connsiteY6" fmla="*/ 209554 h 1257300"/>
              <a:gd name="connsiteX7" fmla="*/ 5172954 w 5172954"/>
              <a:gd name="connsiteY7" fmla="*/ 733425 h 1257300"/>
              <a:gd name="connsiteX8" fmla="*/ 5172954 w 5172954"/>
              <a:gd name="connsiteY8" fmla="*/ 733425 h 1257300"/>
              <a:gd name="connsiteX9" fmla="*/ 5172954 w 5172954"/>
              <a:gd name="connsiteY9" fmla="*/ 1047750 h 1257300"/>
              <a:gd name="connsiteX10" fmla="*/ 5172954 w 5172954"/>
              <a:gd name="connsiteY10" fmla="*/ 1047746 h 1257300"/>
              <a:gd name="connsiteX11" fmla="*/ 4963400 w 5172954"/>
              <a:gd name="connsiteY11" fmla="*/ 1257300 h 1257300"/>
              <a:gd name="connsiteX12" fmla="*/ 2240275 w 5172954"/>
              <a:gd name="connsiteY12" fmla="*/ 1257300 h 1257300"/>
              <a:gd name="connsiteX13" fmla="*/ 983412 w 5172954"/>
              <a:gd name="connsiteY13" fmla="*/ 1257300 h 1257300"/>
              <a:gd name="connsiteX14" fmla="*/ 983412 w 5172954"/>
              <a:gd name="connsiteY14" fmla="*/ 1257300 h 1257300"/>
              <a:gd name="connsiteX15" fmla="*/ 355058 w 5172954"/>
              <a:gd name="connsiteY15" fmla="*/ 1257300 h 1257300"/>
              <a:gd name="connsiteX16" fmla="*/ 145504 w 5172954"/>
              <a:gd name="connsiteY16" fmla="*/ 1047746 h 1257300"/>
              <a:gd name="connsiteX17" fmla="*/ 124239 w 5172954"/>
              <a:gd name="connsiteY17" fmla="*/ 453454 h 1257300"/>
              <a:gd name="connsiteX18" fmla="*/ 0 w 5172954"/>
              <a:gd name="connsiteY18" fmla="*/ 213935 h 1257300"/>
              <a:gd name="connsiteX19" fmla="*/ 145504 w 5172954"/>
              <a:gd name="connsiteY19" fmla="*/ 153161 h 1257300"/>
              <a:gd name="connsiteX20" fmla="*/ 135575 w 5172954"/>
              <a:gd name="connsiteY20" fmla="*/ 150104 h 1257300"/>
              <a:gd name="connsiteX0" fmla="*/ 135575 w 5172954"/>
              <a:gd name="connsiteY0" fmla="*/ 150104 h 1257300"/>
              <a:gd name="connsiteX1" fmla="*/ 355058 w 5172954"/>
              <a:gd name="connsiteY1" fmla="*/ 0 h 1257300"/>
              <a:gd name="connsiteX2" fmla="*/ 983412 w 5172954"/>
              <a:gd name="connsiteY2" fmla="*/ 0 h 1257300"/>
              <a:gd name="connsiteX3" fmla="*/ 983412 w 5172954"/>
              <a:gd name="connsiteY3" fmla="*/ 0 h 1257300"/>
              <a:gd name="connsiteX4" fmla="*/ 2240275 w 5172954"/>
              <a:gd name="connsiteY4" fmla="*/ 0 h 1257300"/>
              <a:gd name="connsiteX5" fmla="*/ 4963400 w 5172954"/>
              <a:gd name="connsiteY5" fmla="*/ 0 h 1257300"/>
              <a:gd name="connsiteX6" fmla="*/ 5172954 w 5172954"/>
              <a:gd name="connsiteY6" fmla="*/ 209554 h 1257300"/>
              <a:gd name="connsiteX7" fmla="*/ 5172954 w 5172954"/>
              <a:gd name="connsiteY7" fmla="*/ 733425 h 1257300"/>
              <a:gd name="connsiteX8" fmla="*/ 5172954 w 5172954"/>
              <a:gd name="connsiteY8" fmla="*/ 733425 h 1257300"/>
              <a:gd name="connsiteX9" fmla="*/ 5172954 w 5172954"/>
              <a:gd name="connsiteY9" fmla="*/ 1047750 h 1257300"/>
              <a:gd name="connsiteX10" fmla="*/ 5172954 w 5172954"/>
              <a:gd name="connsiteY10" fmla="*/ 1047746 h 1257300"/>
              <a:gd name="connsiteX11" fmla="*/ 4963400 w 5172954"/>
              <a:gd name="connsiteY11" fmla="*/ 1257300 h 1257300"/>
              <a:gd name="connsiteX12" fmla="*/ 2240275 w 5172954"/>
              <a:gd name="connsiteY12" fmla="*/ 1257300 h 1257300"/>
              <a:gd name="connsiteX13" fmla="*/ 983412 w 5172954"/>
              <a:gd name="connsiteY13" fmla="*/ 1257300 h 1257300"/>
              <a:gd name="connsiteX14" fmla="*/ 983412 w 5172954"/>
              <a:gd name="connsiteY14" fmla="*/ 1257300 h 1257300"/>
              <a:gd name="connsiteX15" fmla="*/ 355058 w 5172954"/>
              <a:gd name="connsiteY15" fmla="*/ 1257300 h 1257300"/>
              <a:gd name="connsiteX16" fmla="*/ 145504 w 5172954"/>
              <a:gd name="connsiteY16" fmla="*/ 1047746 h 1257300"/>
              <a:gd name="connsiteX17" fmla="*/ 114311 w 5172954"/>
              <a:gd name="connsiteY17" fmla="*/ 257271 h 1257300"/>
              <a:gd name="connsiteX18" fmla="*/ 0 w 5172954"/>
              <a:gd name="connsiteY18" fmla="*/ 213935 h 1257300"/>
              <a:gd name="connsiteX19" fmla="*/ 145504 w 5172954"/>
              <a:gd name="connsiteY19" fmla="*/ 153161 h 1257300"/>
              <a:gd name="connsiteX20" fmla="*/ 135575 w 5172954"/>
              <a:gd name="connsiteY20" fmla="*/ 150104 h 1257300"/>
              <a:gd name="connsiteX0" fmla="*/ 195146 w 5232525"/>
              <a:gd name="connsiteY0" fmla="*/ 150104 h 1257300"/>
              <a:gd name="connsiteX1" fmla="*/ 41462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5022971 w 5232525"/>
              <a:gd name="connsiteY5" fmla="*/ 0 h 1257300"/>
              <a:gd name="connsiteX6" fmla="*/ 5232525 w 5232525"/>
              <a:gd name="connsiteY6" fmla="*/ 209554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47746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1462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5022971 w 5232525"/>
              <a:gd name="connsiteY5" fmla="*/ 0 h 1257300"/>
              <a:gd name="connsiteX6" fmla="*/ 5232525 w 5232525"/>
              <a:gd name="connsiteY6" fmla="*/ 188747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47746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1462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4963401 w 5232525"/>
              <a:gd name="connsiteY5" fmla="*/ 0 h 1257300"/>
              <a:gd name="connsiteX6" fmla="*/ 5232525 w 5232525"/>
              <a:gd name="connsiteY6" fmla="*/ 188747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47746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7419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4963401 w 5232525"/>
              <a:gd name="connsiteY5" fmla="*/ 0 h 1257300"/>
              <a:gd name="connsiteX6" fmla="*/ 5232525 w 5232525"/>
              <a:gd name="connsiteY6" fmla="*/ 188747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47746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7419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4963401 w 5232525"/>
              <a:gd name="connsiteY5" fmla="*/ 0 h 1257300"/>
              <a:gd name="connsiteX6" fmla="*/ 5232525 w 5232525"/>
              <a:gd name="connsiteY6" fmla="*/ 188747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12668 w 5232525"/>
              <a:gd name="connsiteY10" fmla="*/ 1077471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7419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4963401 w 5232525"/>
              <a:gd name="connsiteY5" fmla="*/ 0 h 1257300"/>
              <a:gd name="connsiteX6" fmla="*/ 5232525 w 5232525"/>
              <a:gd name="connsiteY6" fmla="*/ 188747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86389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00"/>
              <a:gd name="connsiteX1" fmla="*/ 474199 w 5232525"/>
              <a:gd name="connsiteY1" fmla="*/ 0 h 1257300"/>
              <a:gd name="connsiteX2" fmla="*/ 1042983 w 5232525"/>
              <a:gd name="connsiteY2" fmla="*/ 0 h 1257300"/>
              <a:gd name="connsiteX3" fmla="*/ 1042983 w 5232525"/>
              <a:gd name="connsiteY3" fmla="*/ 0 h 1257300"/>
              <a:gd name="connsiteX4" fmla="*/ 2299846 w 5232525"/>
              <a:gd name="connsiteY4" fmla="*/ 0 h 1257300"/>
              <a:gd name="connsiteX5" fmla="*/ 4963401 w 5232525"/>
              <a:gd name="connsiteY5" fmla="*/ 0 h 1257300"/>
              <a:gd name="connsiteX6" fmla="*/ 5232525 w 5232525"/>
              <a:gd name="connsiteY6" fmla="*/ 167940 h 1257300"/>
              <a:gd name="connsiteX7" fmla="*/ 5232525 w 5232525"/>
              <a:gd name="connsiteY7" fmla="*/ 733425 h 1257300"/>
              <a:gd name="connsiteX8" fmla="*/ 5232525 w 5232525"/>
              <a:gd name="connsiteY8" fmla="*/ 733425 h 1257300"/>
              <a:gd name="connsiteX9" fmla="*/ 5232525 w 5232525"/>
              <a:gd name="connsiteY9" fmla="*/ 1047750 h 1257300"/>
              <a:gd name="connsiteX10" fmla="*/ 5232525 w 5232525"/>
              <a:gd name="connsiteY10" fmla="*/ 1086389 h 1257300"/>
              <a:gd name="connsiteX11" fmla="*/ 5022971 w 5232525"/>
              <a:gd name="connsiteY11" fmla="*/ 1257300 h 1257300"/>
              <a:gd name="connsiteX12" fmla="*/ 2299846 w 5232525"/>
              <a:gd name="connsiteY12" fmla="*/ 1257300 h 1257300"/>
              <a:gd name="connsiteX13" fmla="*/ 1042983 w 5232525"/>
              <a:gd name="connsiteY13" fmla="*/ 1257300 h 1257300"/>
              <a:gd name="connsiteX14" fmla="*/ 1042983 w 5232525"/>
              <a:gd name="connsiteY14" fmla="*/ 1257300 h 1257300"/>
              <a:gd name="connsiteX15" fmla="*/ 414629 w 5232525"/>
              <a:gd name="connsiteY15" fmla="*/ 1257300 h 1257300"/>
              <a:gd name="connsiteX16" fmla="*/ 205075 w 5232525"/>
              <a:gd name="connsiteY16" fmla="*/ 1047746 h 1257300"/>
              <a:gd name="connsiteX17" fmla="*/ 173882 w 5232525"/>
              <a:gd name="connsiteY17" fmla="*/ 257271 h 1257300"/>
              <a:gd name="connsiteX18" fmla="*/ 0 w 5232525"/>
              <a:gd name="connsiteY18" fmla="*/ 205018 h 1257300"/>
              <a:gd name="connsiteX19" fmla="*/ 205075 w 5232525"/>
              <a:gd name="connsiteY19" fmla="*/ 153161 h 1257300"/>
              <a:gd name="connsiteX20" fmla="*/ 195146 w 5232525"/>
              <a:gd name="connsiteY20" fmla="*/ 150104 h 125730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67940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5022971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14629 w 5232525"/>
              <a:gd name="connsiteY15" fmla="*/ 1257300 h 1257320"/>
              <a:gd name="connsiteX16" fmla="*/ 205075 w 5232525"/>
              <a:gd name="connsiteY16" fmla="*/ 1047746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67940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14629 w 5232525"/>
              <a:gd name="connsiteY15" fmla="*/ 1257300 h 1257320"/>
              <a:gd name="connsiteX16" fmla="*/ 205075 w 5232525"/>
              <a:gd name="connsiteY16" fmla="*/ 1047746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67940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74199 w 5232525"/>
              <a:gd name="connsiteY15" fmla="*/ 1257300 h 1257320"/>
              <a:gd name="connsiteX16" fmla="*/ 205075 w 5232525"/>
              <a:gd name="connsiteY16" fmla="*/ 1047746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67940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74199 w 5232525"/>
              <a:gd name="connsiteY15" fmla="*/ 1257300 h 1257320"/>
              <a:gd name="connsiteX16" fmla="*/ 205075 w 5232525"/>
              <a:gd name="connsiteY16" fmla="*/ 1116113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67940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74199 w 5232525"/>
              <a:gd name="connsiteY15" fmla="*/ 1257300 h 1257320"/>
              <a:gd name="connsiteX16" fmla="*/ 205075 w 5232525"/>
              <a:gd name="connsiteY16" fmla="*/ 1145838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32525 w 5232525"/>
              <a:gd name="connsiteY6" fmla="*/ 150105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74199 w 5232525"/>
              <a:gd name="connsiteY15" fmla="*/ 1257300 h 1257320"/>
              <a:gd name="connsiteX16" fmla="*/ 205075 w 5232525"/>
              <a:gd name="connsiteY16" fmla="*/ 1145838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22597 w 5232525"/>
              <a:gd name="connsiteY6" fmla="*/ 114435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474199 w 5232525"/>
              <a:gd name="connsiteY15" fmla="*/ 1257300 h 1257320"/>
              <a:gd name="connsiteX16" fmla="*/ 205075 w 5232525"/>
              <a:gd name="connsiteY16" fmla="*/ 1145838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9069"/>
              <a:gd name="connsiteX1" fmla="*/ 474199 w 5232525"/>
              <a:gd name="connsiteY1" fmla="*/ 0 h 1259069"/>
              <a:gd name="connsiteX2" fmla="*/ 1042983 w 5232525"/>
              <a:gd name="connsiteY2" fmla="*/ 0 h 1259069"/>
              <a:gd name="connsiteX3" fmla="*/ 1042983 w 5232525"/>
              <a:gd name="connsiteY3" fmla="*/ 0 h 1259069"/>
              <a:gd name="connsiteX4" fmla="*/ 2299846 w 5232525"/>
              <a:gd name="connsiteY4" fmla="*/ 0 h 1259069"/>
              <a:gd name="connsiteX5" fmla="*/ 4963401 w 5232525"/>
              <a:gd name="connsiteY5" fmla="*/ 0 h 1259069"/>
              <a:gd name="connsiteX6" fmla="*/ 5222597 w 5232525"/>
              <a:gd name="connsiteY6" fmla="*/ 114435 h 1259069"/>
              <a:gd name="connsiteX7" fmla="*/ 5232525 w 5232525"/>
              <a:gd name="connsiteY7" fmla="*/ 733425 h 1259069"/>
              <a:gd name="connsiteX8" fmla="*/ 5232525 w 5232525"/>
              <a:gd name="connsiteY8" fmla="*/ 733425 h 1259069"/>
              <a:gd name="connsiteX9" fmla="*/ 5232525 w 5232525"/>
              <a:gd name="connsiteY9" fmla="*/ 1047750 h 1259069"/>
              <a:gd name="connsiteX10" fmla="*/ 5232525 w 5232525"/>
              <a:gd name="connsiteY10" fmla="*/ 1145838 h 1259069"/>
              <a:gd name="connsiteX11" fmla="*/ 4923687 w 5232525"/>
              <a:gd name="connsiteY11" fmla="*/ 1257300 h 1259069"/>
              <a:gd name="connsiteX12" fmla="*/ 2299846 w 5232525"/>
              <a:gd name="connsiteY12" fmla="*/ 1257300 h 1259069"/>
              <a:gd name="connsiteX13" fmla="*/ 1042983 w 5232525"/>
              <a:gd name="connsiteY13" fmla="*/ 1257300 h 1259069"/>
              <a:gd name="connsiteX14" fmla="*/ 1042983 w 5232525"/>
              <a:gd name="connsiteY14" fmla="*/ 1257300 h 1259069"/>
              <a:gd name="connsiteX15" fmla="*/ 474199 w 5232525"/>
              <a:gd name="connsiteY15" fmla="*/ 1257300 h 1259069"/>
              <a:gd name="connsiteX16" fmla="*/ 195146 w 5232525"/>
              <a:gd name="connsiteY16" fmla="*/ 1164099 h 1259069"/>
              <a:gd name="connsiteX17" fmla="*/ 173882 w 5232525"/>
              <a:gd name="connsiteY17" fmla="*/ 257271 h 1259069"/>
              <a:gd name="connsiteX18" fmla="*/ 0 w 5232525"/>
              <a:gd name="connsiteY18" fmla="*/ 205018 h 1259069"/>
              <a:gd name="connsiteX19" fmla="*/ 205075 w 5232525"/>
              <a:gd name="connsiteY19" fmla="*/ 153161 h 1259069"/>
              <a:gd name="connsiteX20" fmla="*/ 195146 w 5232525"/>
              <a:gd name="connsiteY20" fmla="*/ 150104 h 1259069"/>
              <a:gd name="connsiteX0" fmla="*/ 195146 w 5232525"/>
              <a:gd name="connsiteY0" fmla="*/ 150104 h 1257320"/>
              <a:gd name="connsiteX1" fmla="*/ 474199 w 5232525"/>
              <a:gd name="connsiteY1" fmla="*/ 0 h 1257320"/>
              <a:gd name="connsiteX2" fmla="*/ 1042983 w 5232525"/>
              <a:gd name="connsiteY2" fmla="*/ 0 h 1257320"/>
              <a:gd name="connsiteX3" fmla="*/ 1042983 w 5232525"/>
              <a:gd name="connsiteY3" fmla="*/ 0 h 1257320"/>
              <a:gd name="connsiteX4" fmla="*/ 2299846 w 5232525"/>
              <a:gd name="connsiteY4" fmla="*/ 0 h 1257320"/>
              <a:gd name="connsiteX5" fmla="*/ 4963401 w 5232525"/>
              <a:gd name="connsiteY5" fmla="*/ 0 h 1257320"/>
              <a:gd name="connsiteX6" fmla="*/ 5222597 w 5232525"/>
              <a:gd name="connsiteY6" fmla="*/ 114435 h 1257320"/>
              <a:gd name="connsiteX7" fmla="*/ 5232525 w 5232525"/>
              <a:gd name="connsiteY7" fmla="*/ 733425 h 1257320"/>
              <a:gd name="connsiteX8" fmla="*/ 5232525 w 5232525"/>
              <a:gd name="connsiteY8" fmla="*/ 733425 h 1257320"/>
              <a:gd name="connsiteX9" fmla="*/ 5232525 w 5232525"/>
              <a:gd name="connsiteY9" fmla="*/ 1047750 h 1257320"/>
              <a:gd name="connsiteX10" fmla="*/ 5232525 w 5232525"/>
              <a:gd name="connsiteY10" fmla="*/ 1145838 h 1257320"/>
              <a:gd name="connsiteX11" fmla="*/ 4923687 w 5232525"/>
              <a:gd name="connsiteY11" fmla="*/ 1257300 h 1257320"/>
              <a:gd name="connsiteX12" fmla="*/ 2299846 w 5232525"/>
              <a:gd name="connsiteY12" fmla="*/ 1257300 h 1257320"/>
              <a:gd name="connsiteX13" fmla="*/ 1042983 w 5232525"/>
              <a:gd name="connsiteY13" fmla="*/ 1257300 h 1257320"/>
              <a:gd name="connsiteX14" fmla="*/ 1042983 w 5232525"/>
              <a:gd name="connsiteY14" fmla="*/ 1257300 h 1257320"/>
              <a:gd name="connsiteX15" fmla="*/ 394772 w 5232525"/>
              <a:gd name="connsiteY15" fmla="*/ 1251213 h 1257320"/>
              <a:gd name="connsiteX16" fmla="*/ 195146 w 5232525"/>
              <a:gd name="connsiteY16" fmla="*/ 1164099 h 1257320"/>
              <a:gd name="connsiteX17" fmla="*/ 173882 w 5232525"/>
              <a:gd name="connsiteY17" fmla="*/ 257271 h 1257320"/>
              <a:gd name="connsiteX18" fmla="*/ 0 w 5232525"/>
              <a:gd name="connsiteY18" fmla="*/ 205018 h 1257320"/>
              <a:gd name="connsiteX19" fmla="*/ 205075 w 5232525"/>
              <a:gd name="connsiteY19" fmla="*/ 153161 h 1257320"/>
              <a:gd name="connsiteX20" fmla="*/ 195146 w 5232525"/>
              <a:gd name="connsiteY20" fmla="*/ 150104 h 1257320"/>
              <a:gd name="connsiteX0" fmla="*/ 195146 w 5232525"/>
              <a:gd name="connsiteY0" fmla="*/ 150104 h 1259069"/>
              <a:gd name="connsiteX1" fmla="*/ 474199 w 5232525"/>
              <a:gd name="connsiteY1" fmla="*/ 0 h 1259069"/>
              <a:gd name="connsiteX2" fmla="*/ 1042983 w 5232525"/>
              <a:gd name="connsiteY2" fmla="*/ 0 h 1259069"/>
              <a:gd name="connsiteX3" fmla="*/ 1042983 w 5232525"/>
              <a:gd name="connsiteY3" fmla="*/ 0 h 1259069"/>
              <a:gd name="connsiteX4" fmla="*/ 2299846 w 5232525"/>
              <a:gd name="connsiteY4" fmla="*/ 0 h 1259069"/>
              <a:gd name="connsiteX5" fmla="*/ 4963401 w 5232525"/>
              <a:gd name="connsiteY5" fmla="*/ 0 h 1259069"/>
              <a:gd name="connsiteX6" fmla="*/ 5222597 w 5232525"/>
              <a:gd name="connsiteY6" fmla="*/ 114435 h 1259069"/>
              <a:gd name="connsiteX7" fmla="*/ 5232525 w 5232525"/>
              <a:gd name="connsiteY7" fmla="*/ 733425 h 1259069"/>
              <a:gd name="connsiteX8" fmla="*/ 5232525 w 5232525"/>
              <a:gd name="connsiteY8" fmla="*/ 733425 h 1259069"/>
              <a:gd name="connsiteX9" fmla="*/ 5232525 w 5232525"/>
              <a:gd name="connsiteY9" fmla="*/ 1047750 h 1259069"/>
              <a:gd name="connsiteX10" fmla="*/ 5232525 w 5232525"/>
              <a:gd name="connsiteY10" fmla="*/ 1145838 h 1259069"/>
              <a:gd name="connsiteX11" fmla="*/ 4923687 w 5232525"/>
              <a:gd name="connsiteY11" fmla="*/ 1257300 h 1259069"/>
              <a:gd name="connsiteX12" fmla="*/ 2299846 w 5232525"/>
              <a:gd name="connsiteY12" fmla="*/ 1257300 h 1259069"/>
              <a:gd name="connsiteX13" fmla="*/ 1042983 w 5232525"/>
              <a:gd name="connsiteY13" fmla="*/ 1257300 h 1259069"/>
              <a:gd name="connsiteX14" fmla="*/ 1042983 w 5232525"/>
              <a:gd name="connsiteY14" fmla="*/ 1257300 h 1259069"/>
              <a:gd name="connsiteX15" fmla="*/ 384843 w 5232525"/>
              <a:gd name="connsiteY15" fmla="*/ 1257300 h 1259069"/>
              <a:gd name="connsiteX16" fmla="*/ 195146 w 5232525"/>
              <a:gd name="connsiteY16" fmla="*/ 1164099 h 1259069"/>
              <a:gd name="connsiteX17" fmla="*/ 173882 w 5232525"/>
              <a:gd name="connsiteY17" fmla="*/ 257271 h 1259069"/>
              <a:gd name="connsiteX18" fmla="*/ 0 w 5232525"/>
              <a:gd name="connsiteY18" fmla="*/ 205018 h 1259069"/>
              <a:gd name="connsiteX19" fmla="*/ 205075 w 5232525"/>
              <a:gd name="connsiteY19" fmla="*/ 153161 h 1259069"/>
              <a:gd name="connsiteX20" fmla="*/ 195146 w 5232525"/>
              <a:gd name="connsiteY20" fmla="*/ 150104 h 1259069"/>
              <a:gd name="connsiteX0" fmla="*/ 195146 w 5232525"/>
              <a:gd name="connsiteY0" fmla="*/ 150104 h 1259069"/>
              <a:gd name="connsiteX1" fmla="*/ 474199 w 5232525"/>
              <a:gd name="connsiteY1" fmla="*/ 0 h 1259069"/>
              <a:gd name="connsiteX2" fmla="*/ 1042983 w 5232525"/>
              <a:gd name="connsiteY2" fmla="*/ 0 h 1259069"/>
              <a:gd name="connsiteX3" fmla="*/ 1042983 w 5232525"/>
              <a:gd name="connsiteY3" fmla="*/ 0 h 1259069"/>
              <a:gd name="connsiteX4" fmla="*/ 2299846 w 5232525"/>
              <a:gd name="connsiteY4" fmla="*/ 0 h 1259069"/>
              <a:gd name="connsiteX5" fmla="*/ 4963401 w 5232525"/>
              <a:gd name="connsiteY5" fmla="*/ 0 h 1259069"/>
              <a:gd name="connsiteX6" fmla="*/ 5222597 w 5232525"/>
              <a:gd name="connsiteY6" fmla="*/ 114435 h 1259069"/>
              <a:gd name="connsiteX7" fmla="*/ 5232525 w 5232525"/>
              <a:gd name="connsiteY7" fmla="*/ 733425 h 1259069"/>
              <a:gd name="connsiteX8" fmla="*/ 5232525 w 5232525"/>
              <a:gd name="connsiteY8" fmla="*/ 733425 h 1259069"/>
              <a:gd name="connsiteX9" fmla="*/ 5232525 w 5232525"/>
              <a:gd name="connsiteY9" fmla="*/ 1047750 h 1259069"/>
              <a:gd name="connsiteX10" fmla="*/ 5232525 w 5232525"/>
              <a:gd name="connsiteY10" fmla="*/ 1145838 h 1259069"/>
              <a:gd name="connsiteX11" fmla="*/ 4923687 w 5232525"/>
              <a:gd name="connsiteY11" fmla="*/ 1257300 h 1259069"/>
              <a:gd name="connsiteX12" fmla="*/ 2299846 w 5232525"/>
              <a:gd name="connsiteY12" fmla="*/ 1257300 h 1259069"/>
              <a:gd name="connsiteX13" fmla="*/ 1042983 w 5232525"/>
              <a:gd name="connsiteY13" fmla="*/ 1257300 h 1259069"/>
              <a:gd name="connsiteX14" fmla="*/ 1042983 w 5232525"/>
              <a:gd name="connsiteY14" fmla="*/ 1257300 h 1259069"/>
              <a:gd name="connsiteX15" fmla="*/ 454343 w 5232525"/>
              <a:gd name="connsiteY15" fmla="*/ 1257300 h 1259069"/>
              <a:gd name="connsiteX16" fmla="*/ 195146 w 5232525"/>
              <a:gd name="connsiteY16" fmla="*/ 1164099 h 1259069"/>
              <a:gd name="connsiteX17" fmla="*/ 173882 w 5232525"/>
              <a:gd name="connsiteY17" fmla="*/ 257271 h 1259069"/>
              <a:gd name="connsiteX18" fmla="*/ 0 w 5232525"/>
              <a:gd name="connsiteY18" fmla="*/ 205018 h 1259069"/>
              <a:gd name="connsiteX19" fmla="*/ 205075 w 5232525"/>
              <a:gd name="connsiteY19" fmla="*/ 153161 h 1259069"/>
              <a:gd name="connsiteX20" fmla="*/ 195146 w 5232525"/>
              <a:gd name="connsiteY20" fmla="*/ 150104 h 125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32525" h="1259069">
                <a:moveTo>
                  <a:pt x="195146" y="150104"/>
                </a:moveTo>
                <a:cubicBezTo>
                  <a:pt x="195146" y="34371"/>
                  <a:pt x="358466" y="0"/>
                  <a:pt x="474199" y="0"/>
                </a:cubicBezTo>
                <a:lnTo>
                  <a:pt x="1042983" y="0"/>
                </a:lnTo>
                <a:lnTo>
                  <a:pt x="1042983" y="0"/>
                </a:lnTo>
                <a:lnTo>
                  <a:pt x="2299846" y="0"/>
                </a:lnTo>
                <a:lnTo>
                  <a:pt x="4963401" y="0"/>
                </a:lnTo>
                <a:cubicBezTo>
                  <a:pt x="5079134" y="0"/>
                  <a:pt x="5222597" y="-1298"/>
                  <a:pt x="5222597" y="114435"/>
                </a:cubicBezTo>
                <a:lnTo>
                  <a:pt x="5232525" y="733425"/>
                </a:lnTo>
                <a:lnTo>
                  <a:pt x="5232525" y="733425"/>
                </a:lnTo>
                <a:lnTo>
                  <a:pt x="5232525" y="1047750"/>
                </a:lnTo>
                <a:lnTo>
                  <a:pt x="5232525" y="1145838"/>
                </a:lnTo>
                <a:cubicBezTo>
                  <a:pt x="5232525" y="1261571"/>
                  <a:pt x="5039420" y="1257300"/>
                  <a:pt x="4923687" y="1257300"/>
                </a:cubicBezTo>
                <a:lnTo>
                  <a:pt x="2299846" y="1257300"/>
                </a:lnTo>
                <a:lnTo>
                  <a:pt x="1042983" y="1257300"/>
                </a:lnTo>
                <a:lnTo>
                  <a:pt x="1042983" y="1257300"/>
                </a:lnTo>
                <a:lnTo>
                  <a:pt x="454343" y="1257300"/>
                </a:lnTo>
                <a:cubicBezTo>
                  <a:pt x="338610" y="1257300"/>
                  <a:pt x="195146" y="1279832"/>
                  <a:pt x="195146" y="1164099"/>
                </a:cubicBezTo>
                <a:lnTo>
                  <a:pt x="173882" y="257271"/>
                </a:lnTo>
                <a:lnTo>
                  <a:pt x="0" y="205018"/>
                </a:lnTo>
                <a:lnTo>
                  <a:pt x="205075" y="153161"/>
                </a:lnTo>
                <a:lnTo>
                  <a:pt x="195146" y="150104"/>
                </a:lnTo>
                <a:close/>
              </a:path>
            </a:pathLst>
          </a:custGeom>
          <a:solidFill>
            <a:srgbClr val="89CC40"/>
          </a:solidFill>
          <a:ln>
            <a:solidFill>
              <a:srgbClr val="89CC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还有微信</a:t>
            </a:r>
            <a:r>
              <a:rPr lang="en-US" altLang="zh-CN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 descr="D:\downloads\qrcode_for_gh_cf9a29a5e3e4_4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149079"/>
            <a:ext cx="1977083" cy="197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://t2.baidu.com/it/u=2623216747,3725815570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://t2.baidu.com/it/u=2623216747,3725815570&amp;fm=21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87824" y="1796155"/>
            <a:ext cx="4968552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中国科大图书馆公共账号正式登陆微信啦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2400" b="1" dirty="0" err="1">
                <a:latin typeface="微软雅黑" pitchFamily="34" charset="-122"/>
                <a:ea typeface="微软雅黑" pitchFamily="34" charset="-122"/>
              </a:rPr>
              <a:t>ustclib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或直接扫描下方二维码，即可关注我们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~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主要推送内容包括图书、数据库等资源推荐介绍，图书馆和校内的重要公告通知，各种活动讲座，图书馆的常见使用说明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等等，后期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可能会加入查询图书文章等一些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功能。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7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E8C7FAE-7666-455C-BB7E-FD2B23322FC5}" type="datetime1">
              <a:rPr lang="zh-CN" altLang="en-US" sz="1400" smtClean="0"/>
              <a:pPr eaLnBrk="1" hangingPunct="1"/>
              <a:t>2013/9/4</a:t>
            </a:fld>
            <a:endParaRPr lang="en-US" altLang="zh-CN" sz="1400" smtClean="0"/>
          </a:p>
        </p:txBody>
      </p:sp>
      <p:sp>
        <p:nvSpPr>
          <p:cNvPr id="7577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1E50596-A328-4238-BD77-E112682013CA}" type="slidenum">
              <a:rPr lang="en-US" altLang="zh-CN" sz="1400" smtClean="0"/>
              <a:pPr eaLnBrk="1" hangingPunct="1"/>
              <a:t>45</a:t>
            </a:fld>
            <a:endParaRPr lang="en-US" altLang="zh-CN" sz="1400" smtClean="0"/>
          </a:p>
        </p:txBody>
      </p:sp>
      <p:pic>
        <p:nvPicPr>
          <p:cNvPr id="7578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6" t="22734" r="33752" b="12941"/>
          <a:stretch>
            <a:fillRect/>
          </a:stretch>
        </p:blipFill>
        <p:spPr>
          <a:xfrm>
            <a:off x="0" y="333375"/>
            <a:ext cx="4859338" cy="4608513"/>
          </a:xfrm>
        </p:spPr>
      </p:pic>
      <p:grpSp>
        <p:nvGrpSpPr>
          <p:cNvPr id="75781" name="Group 3"/>
          <p:cNvGrpSpPr>
            <a:grpSpLocks/>
          </p:cNvGrpSpPr>
          <p:nvPr/>
        </p:nvGrpSpPr>
        <p:grpSpPr bwMode="auto">
          <a:xfrm>
            <a:off x="5795963" y="765175"/>
            <a:ext cx="2735262" cy="2159000"/>
            <a:chOff x="567" y="890"/>
            <a:chExt cx="1904" cy="1463"/>
          </a:xfrm>
        </p:grpSpPr>
        <p:pic>
          <p:nvPicPr>
            <p:cNvPr id="75790" name="Picture 4" descr="6_0922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890"/>
              <a:ext cx="952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91" name="Picture 5" descr="5_14594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616"/>
              <a:ext cx="953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92" name="Picture 6" descr="5_14595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" y="1616"/>
              <a:ext cx="952" cy="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93" name="Picture 7" descr="6_09222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890"/>
              <a:ext cx="947" cy="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148263" y="3068638"/>
            <a:ext cx="43195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图书馆志愿者参加图书现采和电子选书</a:t>
            </a:r>
          </a:p>
        </p:txBody>
      </p:sp>
      <p:pic>
        <p:nvPicPr>
          <p:cNvPr id="75783" name="Picture 9" descr="12_1137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37063"/>
            <a:ext cx="2736850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5148263" y="6426200"/>
            <a:ext cx="43195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图书馆志愿者参加科技开放周活动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539750" y="6165850"/>
            <a:ext cx="2303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图书馆志愿者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与安大图书馆交流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276600" y="6165850"/>
            <a:ext cx="2303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图书馆志愿者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交流，毕业联欢</a:t>
            </a:r>
          </a:p>
        </p:txBody>
      </p:sp>
      <p:pic>
        <p:nvPicPr>
          <p:cNvPr id="75787" name="Picture 13" descr="安大交流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941888"/>
            <a:ext cx="19050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8" name="Picture 14" descr="照片 2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24400"/>
            <a:ext cx="2141537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9" name="Picture 15" descr="2010科技周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644900"/>
            <a:ext cx="26638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1415358" y="1301102"/>
            <a:ext cx="5215788" cy="4149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934937" y="2140090"/>
            <a:ext cx="4968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芳草社图书馆志愿者中队：</a:t>
            </a:r>
            <a:endParaRPr lang="en-US" altLang="zh-CN" sz="28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  让不知道的知道；</a:t>
            </a:r>
            <a:endParaRPr lang="en-US" altLang="zh-CN" sz="28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  让</a:t>
            </a:r>
            <a:r>
              <a:rPr lang="zh-CN" altLang="en-US" sz="2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知道</a:t>
            </a: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的愿意用；</a:t>
            </a:r>
            <a:endParaRPr lang="en-US" altLang="zh-CN" sz="28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  让</a:t>
            </a:r>
            <a:r>
              <a:rPr lang="zh-CN" altLang="en-US" sz="2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用</a:t>
            </a:r>
            <a:r>
              <a:rPr lang="zh-CN" altLang="en-US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的人用的更好！</a:t>
            </a:r>
            <a:endParaRPr lang="zh-CN" altLang="en-US" sz="28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283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E104-E7A4-4C65-97E1-B31B6A10E812}" type="datetime1">
              <a:rPr lang="zh-CN" altLang="en-US"/>
              <a:pPr/>
              <a:t>2013/9/4</a:t>
            </a:fld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2B7E-417B-4AA4-A149-B1AF8820040E}" type="slidenum">
              <a:rPr lang="en-US" altLang="zh-CN"/>
              <a:pPr/>
              <a:t>46</a:t>
            </a:fld>
            <a:endParaRPr lang="en-US" altLang="zh-CN"/>
          </a:p>
        </p:txBody>
      </p:sp>
      <p:grpSp>
        <p:nvGrpSpPr>
          <p:cNvPr id="239622" name="Group 6"/>
          <p:cNvGrpSpPr>
            <a:grpSpLocks/>
          </p:cNvGrpSpPr>
          <p:nvPr/>
        </p:nvGrpSpPr>
        <p:grpSpPr bwMode="auto">
          <a:xfrm>
            <a:off x="1095860" y="1268425"/>
            <a:ext cx="7508587" cy="5087925"/>
            <a:chOff x="567" y="-62"/>
            <a:chExt cx="4808" cy="3722"/>
          </a:xfrm>
        </p:grpSpPr>
        <p:pic>
          <p:nvPicPr>
            <p:cNvPr id="239618" name="Picture 2" descr="龙马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842"/>
              <a:ext cx="1956" cy="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9619" name="Picture 3" descr="神龟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" y="1842"/>
              <a:ext cx="2208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9620" name="Rectangle 4"/>
            <p:cNvSpPr>
              <a:spLocks noChangeArrowheads="1"/>
            </p:cNvSpPr>
            <p:nvPr/>
          </p:nvSpPr>
          <p:spPr bwMode="auto">
            <a:xfrm>
              <a:off x="635" y="-62"/>
              <a:ext cx="4740" cy="1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l"/>
              <a:r>
                <a:rPr lang="en-US" altLang="zh-CN" sz="3600" dirty="0">
                  <a:latin typeface="Arial"/>
                  <a:ea typeface="隶书" pitchFamily="49" charset="-122"/>
                </a:rPr>
                <a:t>“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河出</a:t>
              </a:r>
              <a:r>
                <a:rPr lang="zh-CN" altLang="en-US" sz="8800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  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，洛出</a:t>
              </a:r>
              <a:r>
                <a:rPr lang="zh-CN" altLang="en-US" sz="8800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  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，圣人则之</a:t>
              </a:r>
              <a:r>
                <a:rPr lang="zh-CN" altLang="en-US" sz="3600" dirty="0">
                  <a:latin typeface="Arial"/>
                  <a:ea typeface="隶书" pitchFamily="49" charset="-122"/>
                </a:rPr>
                <a:t>”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 </a:t>
              </a:r>
            </a:p>
            <a:p>
              <a:pPr algn="l"/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                  </a:t>
              </a:r>
              <a:r>
                <a:rPr lang="en-US" altLang="zh-CN" sz="3600" dirty="0">
                  <a:latin typeface="隶书" pitchFamily="49" charset="-122"/>
                  <a:ea typeface="隶书" pitchFamily="49" charset="-122"/>
                </a:rPr>
                <a:t>《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易传</a:t>
              </a:r>
              <a:r>
                <a:rPr lang="en-US" altLang="zh-CN" sz="3600" dirty="0">
                  <a:latin typeface="Arial"/>
                  <a:ea typeface="隶书" pitchFamily="49" charset="-122"/>
                </a:rPr>
                <a:t>·</a:t>
              </a:r>
              <a:r>
                <a:rPr lang="zh-CN" altLang="en-US" sz="3600" dirty="0">
                  <a:latin typeface="隶书" pitchFamily="49" charset="-122"/>
                  <a:ea typeface="隶书" pitchFamily="49" charset="-122"/>
                </a:rPr>
                <a:t>系辞</a:t>
              </a:r>
              <a:r>
                <a:rPr lang="en-US" altLang="zh-CN" sz="3600" dirty="0">
                  <a:latin typeface="隶书" pitchFamily="49" charset="-122"/>
                  <a:ea typeface="隶书" pitchFamily="49" charset="-122"/>
                </a:rPr>
                <a:t>》</a:t>
              </a:r>
            </a:p>
          </p:txBody>
        </p:sp>
      </p:grpSp>
      <p:sp>
        <p:nvSpPr>
          <p:cNvPr id="239621" name="Rectangle 5"/>
          <p:cNvSpPr>
            <a:spLocks noChangeArrowheads="1"/>
          </p:cNvSpPr>
          <p:nvPr/>
        </p:nvSpPr>
        <p:spPr bwMode="auto">
          <a:xfrm>
            <a:off x="2319020" y="1052717"/>
            <a:ext cx="401955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8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图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     </a:t>
            </a:r>
            <a:r>
              <a:rPr lang="zh-CN" altLang="en-US" sz="8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书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pic>
        <p:nvPicPr>
          <p:cNvPr id="30721" name="Picture 1" descr="C:\Users\dujin\AppData\Roaming\Tencent\Users\287336002\QQ\WinTemp\RichOle\%X5PPX[5RFSO6T$42O74KJ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58" y="116632"/>
            <a:ext cx="94202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69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34DB-2311-495B-B715-EC915160058F}" type="datetime1">
              <a:rPr lang="zh-CN" altLang="en-US"/>
              <a:pPr/>
              <a:t>2013/9/4</a:t>
            </a:fld>
            <a:endParaRPr lang="en-US" altLang="zh-CN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0EE85-D52E-4ACD-BE87-4C14BC87D858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795650" name="日期占位符 1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99932FB-97F1-46C6-831B-D9279D4DEF62}" type="datetime1">
              <a:rPr lang="zh-CN" altLang="en-US" sz="1400"/>
              <a:pPr/>
              <a:t>2013/9/4</a:t>
            </a:fld>
            <a:endParaRPr lang="en-US" altLang="zh-CN" sz="1400"/>
          </a:p>
        </p:txBody>
      </p:sp>
      <p:sp>
        <p:nvSpPr>
          <p:cNvPr id="795651" name="灯片编号占位符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B1459230-49FE-4561-86BC-6EE57F3E98EA}" type="slidenum">
              <a:rPr lang="en-US" altLang="zh-CN" sz="1400"/>
              <a:pPr algn="r"/>
              <a:t>47</a:t>
            </a:fld>
            <a:endParaRPr lang="en-US" altLang="zh-CN" sz="1400"/>
          </a:p>
        </p:txBody>
      </p:sp>
      <p:pic>
        <p:nvPicPr>
          <p:cNvPr id="795652" name="Picture 2" descr="1728173309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13" y="-242888"/>
            <a:ext cx="10688638" cy="801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684213" y="2636838"/>
            <a:ext cx="7993062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你来，或者是上网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图书馆都在这里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倾心相伴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助力科研</a:t>
            </a:r>
          </a:p>
          <a:p>
            <a:pPr>
              <a:spcBef>
                <a:spcPct val="50000"/>
              </a:spcBef>
            </a:pPr>
            <a:endParaRPr kumimoji="1" lang="en-US" altLang="zh-CN" sz="8000" b="1">
              <a:solidFill>
                <a:srgbClr val="FF99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795654" name="Rectangle 4"/>
          <p:cNvSpPr>
            <a:spLocks noChangeArrowheads="1"/>
          </p:cNvSpPr>
          <p:nvPr/>
        </p:nvSpPr>
        <p:spPr bwMode="auto">
          <a:xfrm>
            <a:off x="3167063" y="981075"/>
            <a:ext cx="59769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欢迎点击</a:t>
            </a:r>
          </a:p>
          <a:p>
            <a:pPr algn="l"/>
            <a:r>
              <a:rPr lang="zh-CN" altLang="en-US" sz="3200">
                <a:solidFill>
                  <a:srgbClr val="FF0000"/>
                </a:solidFill>
              </a:rPr>
              <a:t>    </a:t>
            </a:r>
            <a:r>
              <a:rPr lang="en-US" altLang="zh-CN" sz="3200">
                <a:solidFill>
                  <a:srgbClr val="FF0000"/>
                </a:solidFill>
              </a:rPr>
              <a:t>http://lib.ustc.edu.cn/lib</a:t>
            </a:r>
          </a:p>
        </p:txBody>
      </p:sp>
    </p:spTree>
    <p:extLst>
      <p:ext uri="{BB962C8B-B14F-4D97-AF65-F5344CB8AC3E}">
        <p14:creationId xmlns:p14="http://schemas.microsoft.com/office/powerpoint/2010/main" val="32893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我的图片\3D小人\1982774_145430975469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74" y="3068960"/>
            <a:ext cx="5841851" cy="335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30116" y="1804327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纸质文献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280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万册</a:t>
            </a:r>
          </a:p>
        </p:txBody>
      </p:sp>
      <p:sp>
        <p:nvSpPr>
          <p:cNvPr id="6" name="矩形 5"/>
          <p:cNvSpPr/>
          <p:nvPr/>
        </p:nvSpPr>
        <p:spPr>
          <a:xfrm>
            <a:off x="5260677" y="1804327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中文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电子图书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万册</a:t>
            </a:r>
          </a:p>
        </p:txBody>
      </p:sp>
      <p:sp>
        <p:nvSpPr>
          <p:cNvPr id="8" name="矩形 7"/>
          <p:cNvSpPr/>
          <p:nvPr/>
        </p:nvSpPr>
        <p:spPr>
          <a:xfrm>
            <a:off x="6948264" y="3312279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外文电子图书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万册</a:t>
            </a:r>
          </a:p>
        </p:txBody>
      </p:sp>
      <p:sp>
        <p:nvSpPr>
          <p:cNvPr id="9" name="矩形 8"/>
          <p:cNvSpPr/>
          <p:nvPr/>
        </p:nvSpPr>
        <p:spPr>
          <a:xfrm>
            <a:off x="3337967" y="351759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国内外高水平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数据库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85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0" name="矩形 9"/>
          <p:cNvSpPr/>
          <p:nvPr/>
        </p:nvSpPr>
        <p:spPr>
          <a:xfrm>
            <a:off x="378049" y="2979532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外文电子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期刊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种</a:t>
            </a:r>
          </a:p>
        </p:txBody>
      </p:sp>
      <p:sp>
        <p:nvSpPr>
          <p:cNvPr id="11" name="矩形 10"/>
          <p:cNvSpPr/>
          <p:nvPr/>
        </p:nvSpPr>
        <p:spPr>
          <a:xfrm>
            <a:off x="534950" y="1013479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中文电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期刊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种</a:t>
            </a:r>
          </a:p>
        </p:txBody>
      </p:sp>
      <p:sp>
        <p:nvSpPr>
          <p:cNvPr id="12" name="矩形 11"/>
          <p:cNvSpPr/>
          <p:nvPr/>
        </p:nvSpPr>
        <p:spPr>
          <a:xfrm>
            <a:off x="6474866" y="476672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国际硕、博士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份</a:t>
            </a:r>
          </a:p>
        </p:txBody>
      </p:sp>
    </p:spTree>
    <p:extLst>
      <p:ext uri="{BB962C8B-B14F-4D97-AF65-F5344CB8AC3E}">
        <p14:creationId xmlns:p14="http://schemas.microsoft.com/office/powerpoint/2010/main" val="315445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英才书苑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3816350"/>
            <a:ext cx="9144000" cy="3041650"/>
            <a:chOff x="0" y="3843734"/>
            <a:chExt cx="9144000" cy="3041650"/>
          </a:xfrm>
        </p:grpSpPr>
        <p:pic>
          <p:nvPicPr>
            <p:cNvPr id="3" name="Picture 2" descr="http://news.ustc.edu.cn/xwbl/201301/W02013012234714203771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843734"/>
              <a:ext cx="4572000" cy="304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 descr="F:\2013\工作\官方微博\W02013012234714203171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43734"/>
              <a:ext cx="4572000" cy="304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标题 1"/>
          <p:cNvSpPr txBox="1">
            <a:spLocks/>
          </p:cNvSpPr>
          <p:nvPr/>
        </p:nvSpPr>
        <p:spPr bwMode="auto">
          <a:xfrm rot="5400000">
            <a:off x="3901579" y="-85229"/>
            <a:ext cx="1340842" cy="9144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200">
              <a:solidFill>
                <a:srgbClr val="FF0000"/>
              </a:solidFill>
              <a:ea typeface="微软雅黑" pitchFamily="34" charset="-122"/>
            </a:endParaRPr>
          </a:p>
        </p:txBody>
      </p:sp>
      <p:graphicFrame>
        <p:nvGraphicFramePr>
          <p:cNvPr id="19" name="内容占位符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10048"/>
              </p:ext>
            </p:extLst>
          </p:nvPr>
        </p:nvGraphicFramePr>
        <p:xfrm>
          <a:off x="457200" y="1600201"/>
          <a:ext cx="8229600" cy="2404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图片 7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60648"/>
            <a:ext cx="4104456" cy="30696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0308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图书荐购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建议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采用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Email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推荐方式，参照下面的联系方式将所推荐图书的信息和推荐理由告诉相关老师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并留下个人联系方式（学号、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Email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CN" sz="2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CN" sz="2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endParaRPr lang="en-US" altLang="zh-CN" sz="2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图书馆网页上还有在线推荐系统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方便大家的使用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汇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文系统登录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网址：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http</a:t>
            </a: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://202.38.74.4/asord/asord_redr.php</a:t>
            </a:r>
            <a:endParaRPr lang="zh-CN" altLang="en-US" sz="20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602793"/>
              </p:ext>
            </p:extLst>
          </p:nvPr>
        </p:nvGraphicFramePr>
        <p:xfrm>
          <a:off x="683568" y="2935208"/>
          <a:ext cx="7776864" cy="164592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792088"/>
                <a:gridCol w="2160240"/>
                <a:gridCol w="936104"/>
                <a:gridCol w="936104"/>
                <a:gridCol w="1509515"/>
                <a:gridCol w="1442813"/>
              </a:tblGrid>
              <a:tr h="314325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文</a:t>
                      </a:r>
                      <a:br>
                        <a:rPr lang="zh-CN" altLang="en-US" dirty="0">
                          <a:effectLst/>
                        </a:rPr>
                      </a:br>
                      <a:r>
                        <a:rPr lang="zh-CN" altLang="en-US" dirty="0">
                          <a:effectLst/>
                        </a:rPr>
                        <a:t>献</a:t>
                      </a:r>
                      <a:br>
                        <a:rPr lang="zh-CN" altLang="en-US" dirty="0">
                          <a:effectLst/>
                        </a:rPr>
                      </a:br>
                      <a:r>
                        <a:rPr lang="zh-CN" altLang="en-US" dirty="0">
                          <a:effectLst/>
                        </a:rPr>
                        <a:t>采</a:t>
                      </a:r>
                      <a:br>
                        <a:rPr lang="zh-CN" altLang="en-US" dirty="0">
                          <a:effectLst/>
                        </a:rPr>
                      </a:br>
                      <a:r>
                        <a:rPr lang="zh-CN" altLang="en-US" dirty="0">
                          <a:effectLst/>
                        </a:rPr>
                        <a:t>购</a:t>
                      </a:r>
                      <a:endParaRPr lang="zh-CN" alt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中文科技图书</a:t>
                      </a:r>
                      <a:endParaRPr lang="zh-CN" alt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东区</a:t>
                      </a:r>
                      <a:r>
                        <a:rPr lang="en-US" altLang="zh-CN">
                          <a:effectLst/>
                        </a:rPr>
                        <a:t>1</a:t>
                      </a:r>
                      <a:r>
                        <a:rPr lang="zh-CN" altLang="en-US">
                          <a:effectLst/>
                        </a:rPr>
                        <a:t>楼</a:t>
                      </a:r>
                      <a:endParaRPr lang="zh-CN" alt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李桂苏</a:t>
                      </a:r>
                      <a:endParaRPr lang="zh-CN" alt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effectLst/>
                        </a:rPr>
                        <a:t>63607424-806</a:t>
                      </a:r>
                      <a:endParaRPr lang="en-US" altLang="zh-CN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guisuli@ustc.eedu.cn</a:t>
                      </a:r>
                      <a:endParaRPr 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666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中文社科图书</a:t>
                      </a:r>
                      <a:endParaRPr lang="zh-CN" alt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东区</a:t>
                      </a:r>
                      <a:r>
                        <a:rPr lang="en-US" altLang="zh-CN" dirty="0">
                          <a:effectLst/>
                        </a:rPr>
                        <a:t>1</a:t>
                      </a:r>
                      <a:r>
                        <a:rPr lang="zh-CN" altLang="en-US" dirty="0">
                          <a:effectLst/>
                        </a:rPr>
                        <a:t>楼</a:t>
                      </a:r>
                      <a:endParaRPr lang="zh-CN" alt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黄晓明</a:t>
                      </a:r>
                      <a:endParaRPr lang="zh-CN" alt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ffectLst/>
                        </a:rPr>
                        <a:t>63607424-805</a:t>
                      </a:r>
                      <a:endParaRPr lang="en-US" altLang="zh-CN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none" strike="noStrike" dirty="0">
                          <a:effectLst/>
                          <a:hlinkClick r:id="rId2"/>
                        </a:rPr>
                        <a:t>hxm1971@ustc.edu.cn</a:t>
                      </a:r>
                      <a:endParaRPr 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33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外文图书</a:t>
                      </a:r>
                      <a:r>
                        <a:rPr lang="en-US" altLang="zh-CN">
                          <a:effectLst/>
                        </a:rPr>
                        <a:t>,</a:t>
                      </a:r>
                      <a:r>
                        <a:rPr lang="zh-CN" altLang="en-US">
                          <a:effectLst/>
                        </a:rPr>
                        <a:t>期刊报纸</a:t>
                      </a:r>
                      <a:endParaRPr lang="zh-CN" alt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东区</a:t>
                      </a:r>
                      <a:r>
                        <a:rPr lang="en-US" altLang="zh-CN">
                          <a:effectLst/>
                        </a:rPr>
                        <a:t>1</a:t>
                      </a:r>
                      <a:r>
                        <a:rPr lang="zh-CN" altLang="en-US">
                          <a:effectLst/>
                        </a:rPr>
                        <a:t>楼</a:t>
                      </a:r>
                      <a:endParaRPr lang="zh-CN" alt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周国华</a:t>
                      </a:r>
                      <a:endParaRPr lang="zh-CN" altLang="en-US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ffectLst/>
                        </a:rPr>
                        <a:t>63607424-808</a:t>
                      </a:r>
                      <a:endParaRPr lang="en-US" altLang="zh-CN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none" strike="noStrike" dirty="0">
                          <a:effectLst/>
                          <a:hlinkClick r:id="rId3"/>
                        </a:rPr>
                        <a:t>zgh@ustc.edu.cn</a:t>
                      </a:r>
                      <a:endParaRPr lang="en-US" dirty="0">
                        <a:solidFill>
                          <a:srgbClr val="11111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95375" y="3040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8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ujin\Documents\Tencent Files\287336002\Image\_2}A$$Z_S92BV9TJF`Y42C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902849" cy="561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183877">
            <a:off x="-586830" y="-1183"/>
            <a:ext cx="6287828" cy="1321734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所有的都在这里！</a:t>
            </a:r>
            <a:endParaRPr lang="zh-CN" alt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084168" y="1933910"/>
            <a:ext cx="1224136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972030" y="4797152"/>
            <a:ext cx="936104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9298" y="2293950"/>
            <a:ext cx="936104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 rot="20924097">
            <a:off x="-126015" y="152933"/>
            <a:ext cx="2664295" cy="820873"/>
          </a:xfrm>
          <a:prstGeom prst="rect">
            <a:avLst/>
          </a:prstGeom>
          <a:solidFill>
            <a:srgbClr val="014B9D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zh-CN" altLang="en-US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数据库地图</a:t>
            </a:r>
            <a:endParaRPr lang="zh-CN" alt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2267744" y="257081"/>
            <a:ext cx="6192415" cy="571500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http://lib.ustc.edu.cn/dbmap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pic>
        <p:nvPicPr>
          <p:cNvPr id="5121" name="Picture 1" descr="C:\Users\dujin\AppData\Roaming\Tencent\Users\287336002\QQ\WinTemp\RichOle\]TJ{T_1L7F5)_P)(Z}AXV@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72" y="1820100"/>
            <a:ext cx="6585887" cy="49038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10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11433</TotalTime>
  <Words>1774</Words>
  <Application>Microsoft Office PowerPoint</Application>
  <PresentationFormat>全屏显示(4:3)</PresentationFormat>
  <Paragraphs>331</Paragraphs>
  <Slides>47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http://lib.ustc.edu.cn/dbmap</vt:lpstr>
      <vt:lpstr>互联网时代 还需要依赖图书馆 不会太OUT了吧！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馆藏分布</vt:lpstr>
      <vt:lpstr>PowerPoint 演示文稿</vt:lpstr>
      <vt:lpstr>PowerPoint 演示文稿</vt:lpstr>
      <vt:lpstr>PowerPoint 演示文稿</vt:lpstr>
      <vt:lpstr>PowerPoint 演示文稿</vt:lpstr>
      <vt:lpstr>     是个什么样的存在？</vt:lpstr>
      <vt:lpstr>我的     我做主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公共事务学院2012研究生新生培训</dc:title>
  <dc:creator>lichen</dc:creator>
  <cp:lastModifiedBy>dujin</cp:lastModifiedBy>
  <cp:revision>697</cp:revision>
  <dcterms:created xsi:type="dcterms:W3CDTF">2012-09-17T02:43:58Z</dcterms:created>
  <dcterms:modified xsi:type="dcterms:W3CDTF">2013-09-04T11:04:54Z</dcterms:modified>
</cp:coreProperties>
</file>